
<file path=[Content_Types].xml><?xml version="1.0" encoding="utf-8"?>
<Types xmlns="http://schemas.openxmlformats.org/package/2006/content-types">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5.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0" r:id="rId1"/>
    <p:sldMasterId id="2147483649" r:id="rId2"/>
    <p:sldMasterId id="2147484611" r:id="rId3"/>
    <p:sldMasterId id="2147484612" r:id="rId4"/>
    <p:sldMasterId id="2147484610" r:id="rId5"/>
    <p:sldMasterId id="2147484609" r:id="rId6"/>
  </p:sldMasterIdLst>
  <p:notesMasterIdLst>
    <p:notesMasterId r:id="rId8"/>
  </p:notesMasterIdLst>
  <p:handoutMasterIdLst>
    <p:handoutMasterId r:id="rId9"/>
  </p:handoutMasterIdLst>
  <p:sldIdLst>
    <p:sldId id="2070" r:id="rId7"/>
  </p:sldIdLst>
  <p:sldSz cx="6858000" cy="9144000" type="screen4x3"/>
  <p:notesSz cx="7010400" cy="9296400"/>
  <p:defaultTextStyle>
    <a:defPPr>
      <a:defRPr lang="es-ES"/>
    </a:defPPr>
    <a:lvl1pPr algn="l" rtl="0" fontAlgn="base">
      <a:spcBef>
        <a:spcPct val="0"/>
      </a:spcBef>
      <a:spcAft>
        <a:spcPct val="0"/>
      </a:spcAft>
      <a:defRPr sz="1200" b="1" kern="1200">
        <a:solidFill>
          <a:schemeClr val="tx1"/>
        </a:solidFill>
        <a:latin typeface="Arial" charset="0"/>
        <a:ea typeface="+mn-ea"/>
        <a:cs typeface="Arial" charset="0"/>
      </a:defRPr>
    </a:lvl1pPr>
    <a:lvl2pPr marL="457200" algn="l" rtl="0" fontAlgn="base">
      <a:spcBef>
        <a:spcPct val="0"/>
      </a:spcBef>
      <a:spcAft>
        <a:spcPct val="0"/>
      </a:spcAft>
      <a:defRPr sz="1200" b="1" kern="1200">
        <a:solidFill>
          <a:schemeClr val="tx1"/>
        </a:solidFill>
        <a:latin typeface="Arial" charset="0"/>
        <a:ea typeface="+mn-ea"/>
        <a:cs typeface="Arial" charset="0"/>
      </a:defRPr>
    </a:lvl2pPr>
    <a:lvl3pPr marL="914400" algn="l" rtl="0" fontAlgn="base">
      <a:spcBef>
        <a:spcPct val="0"/>
      </a:spcBef>
      <a:spcAft>
        <a:spcPct val="0"/>
      </a:spcAft>
      <a:defRPr sz="1200" b="1" kern="1200">
        <a:solidFill>
          <a:schemeClr val="tx1"/>
        </a:solidFill>
        <a:latin typeface="Arial" charset="0"/>
        <a:ea typeface="+mn-ea"/>
        <a:cs typeface="Arial" charset="0"/>
      </a:defRPr>
    </a:lvl3pPr>
    <a:lvl4pPr marL="1371600" algn="l" rtl="0" fontAlgn="base">
      <a:spcBef>
        <a:spcPct val="0"/>
      </a:spcBef>
      <a:spcAft>
        <a:spcPct val="0"/>
      </a:spcAft>
      <a:defRPr sz="1200" b="1" kern="1200">
        <a:solidFill>
          <a:schemeClr val="tx1"/>
        </a:solidFill>
        <a:latin typeface="Arial" charset="0"/>
        <a:ea typeface="+mn-ea"/>
        <a:cs typeface="Arial" charset="0"/>
      </a:defRPr>
    </a:lvl4pPr>
    <a:lvl5pPr marL="1828800" algn="l" rtl="0" fontAlgn="base">
      <a:spcBef>
        <a:spcPct val="0"/>
      </a:spcBef>
      <a:spcAft>
        <a:spcPct val="0"/>
      </a:spcAft>
      <a:defRPr sz="1200" b="1" kern="1200">
        <a:solidFill>
          <a:schemeClr val="tx1"/>
        </a:solidFill>
        <a:latin typeface="Arial" charset="0"/>
        <a:ea typeface="+mn-ea"/>
        <a:cs typeface="Arial" charset="0"/>
      </a:defRPr>
    </a:lvl5pPr>
    <a:lvl6pPr marL="2286000" algn="l" defTabSz="914400" rtl="0" eaLnBrk="1" latinLnBrk="0" hangingPunct="1">
      <a:defRPr sz="1200" b="1" kern="1200">
        <a:solidFill>
          <a:schemeClr val="tx1"/>
        </a:solidFill>
        <a:latin typeface="Arial" charset="0"/>
        <a:ea typeface="+mn-ea"/>
        <a:cs typeface="Arial" charset="0"/>
      </a:defRPr>
    </a:lvl6pPr>
    <a:lvl7pPr marL="2743200" algn="l" defTabSz="914400" rtl="0" eaLnBrk="1" latinLnBrk="0" hangingPunct="1">
      <a:defRPr sz="1200" b="1" kern="1200">
        <a:solidFill>
          <a:schemeClr val="tx1"/>
        </a:solidFill>
        <a:latin typeface="Arial" charset="0"/>
        <a:ea typeface="+mn-ea"/>
        <a:cs typeface="Arial" charset="0"/>
      </a:defRPr>
    </a:lvl7pPr>
    <a:lvl8pPr marL="3200400" algn="l" defTabSz="914400" rtl="0" eaLnBrk="1" latinLnBrk="0" hangingPunct="1">
      <a:defRPr sz="1200" b="1" kern="1200">
        <a:solidFill>
          <a:schemeClr val="tx1"/>
        </a:solidFill>
        <a:latin typeface="Arial" charset="0"/>
        <a:ea typeface="+mn-ea"/>
        <a:cs typeface="Arial" charset="0"/>
      </a:defRPr>
    </a:lvl8pPr>
    <a:lvl9pPr marL="3657600" algn="l" defTabSz="914400" rtl="0" eaLnBrk="1" latinLnBrk="0" hangingPunct="1">
      <a:defRPr sz="1200" b="1"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0000"/>
    <a:srgbClr val="000099"/>
    <a:srgbClr val="B2B2B2"/>
    <a:srgbClr val="CCCCFF"/>
    <a:srgbClr val="969696"/>
    <a:srgbClr val="C0C0C0"/>
    <a:srgbClr val="33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3B4B98B0-60AC-42C2-AFA5-B58CD77FA1E5}" styleName="Estilo claro 1 - Acento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8D230F3-CF80-4859-8CE7-A43EE81993B5}" styleName="Estilo claro 1 - Acento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626" autoAdjust="0"/>
    <p:restoredTop sz="92593" autoAdjust="0"/>
  </p:normalViewPr>
  <p:slideViewPr>
    <p:cSldViewPr snapToGrid="0">
      <p:cViewPr>
        <p:scale>
          <a:sx n="75" d="100"/>
          <a:sy n="75" d="100"/>
        </p:scale>
        <p:origin x="-2262" y="-72"/>
      </p:cViewPr>
      <p:guideLst>
        <p:guide orient="horz" pos="2636"/>
        <p:guide/>
      </p:guideLst>
    </p:cSldViewPr>
  </p:slideViewPr>
  <p:notesTextViewPr>
    <p:cViewPr>
      <p:scale>
        <a:sx n="75" d="100"/>
        <a:sy n="75" d="100"/>
      </p:scale>
      <p:origin x="0" y="0"/>
    </p:cViewPr>
  </p:notesTextViewPr>
  <p:sorterViewPr>
    <p:cViewPr>
      <p:scale>
        <a:sx n="100" d="100"/>
        <a:sy n="100" d="100"/>
      </p:scale>
      <p:origin x="0" y="0"/>
    </p:cViewPr>
  </p:sorterViewPr>
  <p:notesViewPr>
    <p:cSldViewPr snapToGrid="0">
      <p:cViewPr varScale="1">
        <p:scale>
          <a:sx n="51" d="100"/>
          <a:sy n="51" d="100"/>
        </p:scale>
        <p:origin x="-1860" y="-96"/>
      </p:cViewPr>
      <p:guideLst>
        <p:guide orient="horz" pos="2929"/>
        <p:guide pos="2208"/>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Master" Target="slideMasters/slideMaster3.xml"/><Relationship Id="rId7" Type="http://schemas.openxmlformats.org/officeDocument/2006/relationships/slide" Target="slides/slide1.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viewProps" Target="viewProps.xml"/><Relationship Id="rId5" Type="http://schemas.openxmlformats.org/officeDocument/2006/relationships/slideMaster" Target="slideMasters/slideMaster5.xml"/><Relationship Id="rId10"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657154" name="Rectangle 2"/>
          <p:cNvSpPr>
            <a:spLocks noGrp="1" noChangeArrowheads="1"/>
          </p:cNvSpPr>
          <p:nvPr>
            <p:ph type="hdr" sz="quarter"/>
          </p:nvPr>
        </p:nvSpPr>
        <p:spPr bwMode="auto">
          <a:xfrm>
            <a:off x="0" y="0"/>
            <a:ext cx="3035300" cy="465138"/>
          </a:xfrm>
          <a:prstGeom prst="rect">
            <a:avLst/>
          </a:prstGeom>
          <a:noFill/>
          <a:ln w="9525">
            <a:noFill/>
            <a:miter lim="800000"/>
            <a:headEnd/>
            <a:tailEnd/>
          </a:ln>
        </p:spPr>
        <p:txBody>
          <a:bodyPr vert="horz" wrap="square" lIns="90226" tIns="45112" rIns="90226" bIns="45112" numCol="1" anchor="t" anchorCtr="0" compatLnSpc="1">
            <a:prstTxWarp prst="textNoShape">
              <a:avLst/>
            </a:prstTxWarp>
          </a:bodyPr>
          <a:lstStyle>
            <a:lvl1pPr defTabSz="903288">
              <a:defRPr b="0">
                <a:cs typeface="+mn-cs"/>
              </a:defRPr>
            </a:lvl1pPr>
          </a:lstStyle>
          <a:p>
            <a:pPr>
              <a:defRPr/>
            </a:pPr>
            <a:endParaRPr lang="es-MX"/>
          </a:p>
        </p:txBody>
      </p:sp>
      <p:sp>
        <p:nvSpPr>
          <p:cNvPr id="4657155" name="Rectangle 3"/>
          <p:cNvSpPr>
            <a:spLocks noGrp="1" noChangeArrowheads="1"/>
          </p:cNvSpPr>
          <p:nvPr>
            <p:ph type="dt" sz="quarter" idx="1"/>
          </p:nvPr>
        </p:nvSpPr>
        <p:spPr bwMode="auto">
          <a:xfrm>
            <a:off x="3973513" y="0"/>
            <a:ext cx="3035300" cy="465138"/>
          </a:xfrm>
          <a:prstGeom prst="rect">
            <a:avLst/>
          </a:prstGeom>
          <a:noFill/>
          <a:ln w="9525">
            <a:noFill/>
            <a:miter lim="800000"/>
            <a:headEnd/>
            <a:tailEnd/>
          </a:ln>
        </p:spPr>
        <p:txBody>
          <a:bodyPr vert="horz" wrap="square" lIns="90226" tIns="45112" rIns="90226" bIns="45112" numCol="1" anchor="t" anchorCtr="0" compatLnSpc="1">
            <a:prstTxWarp prst="textNoShape">
              <a:avLst/>
            </a:prstTxWarp>
          </a:bodyPr>
          <a:lstStyle>
            <a:lvl1pPr algn="r" defTabSz="903288">
              <a:defRPr b="0">
                <a:cs typeface="+mn-cs"/>
              </a:defRPr>
            </a:lvl1pPr>
          </a:lstStyle>
          <a:p>
            <a:pPr>
              <a:defRPr/>
            </a:pPr>
            <a:endParaRPr lang="es-MX"/>
          </a:p>
        </p:txBody>
      </p:sp>
      <p:sp>
        <p:nvSpPr>
          <p:cNvPr id="4657156" name="Rectangle 4"/>
          <p:cNvSpPr>
            <a:spLocks noGrp="1" noChangeArrowheads="1"/>
          </p:cNvSpPr>
          <p:nvPr>
            <p:ph type="ftr" sz="quarter" idx="2"/>
          </p:nvPr>
        </p:nvSpPr>
        <p:spPr bwMode="auto">
          <a:xfrm>
            <a:off x="0" y="8829675"/>
            <a:ext cx="3035300" cy="465138"/>
          </a:xfrm>
          <a:prstGeom prst="rect">
            <a:avLst/>
          </a:prstGeom>
          <a:noFill/>
          <a:ln w="9525">
            <a:noFill/>
            <a:miter lim="800000"/>
            <a:headEnd/>
            <a:tailEnd/>
          </a:ln>
        </p:spPr>
        <p:txBody>
          <a:bodyPr vert="horz" wrap="square" lIns="90226" tIns="45112" rIns="90226" bIns="45112" numCol="1" anchor="b" anchorCtr="0" compatLnSpc="1">
            <a:prstTxWarp prst="textNoShape">
              <a:avLst/>
            </a:prstTxWarp>
          </a:bodyPr>
          <a:lstStyle>
            <a:lvl1pPr defTabSz="903288">
              <a:defRPr b="0">
                <a:cs typeface="+mn-cs"/>
              </a:defRPr>
            </a:lvl1pPr>
          </a:lstStyle>
          <a:p>
            <a:pPr>
              <a:defRPr/>
            </a:pPr>
            <a:endParaRPr lang="es-MX"/>
          </a:p>
        </p:txBody>
      </p:sp>
      <p:sp>
        <p:nvSpPr>
          <p:cNvPr id="4657157" name="Rectangle 5"/>
          <p:cNvSpPr>
            <a:spLocks noGrp="1" noChangeArrowheads="1"/>
          </p:cNvSpPr>
          <p:nvPr>
            <p:ph type="sldNum" sz="quarter" idx="3"/>
          </p:nvPr>
        </p:nvSpPr>
        <p:spPr bwMode="auto">
          <a:xfrm>
            <a:off x="3973513" y="8829675"/>
            <a:ext cx="3035300" cy="465138"/>
          </a:xfrm>
          <a:prstGeom prst="rect">
            <a:avLst/>
          </a:prstGeom>
          <a:noFill/>
          <a:ln w="9525">
            <a:noFill/>
            <a:miter lim="800000"/>
            <a:headEnd/>
            <a:tailEnd/>
          </a:ln>
        </p:spPr>
        <p:txBody>
          <a:bodyPr vert="horz" wrap="square" lIns="90226" tIns="45112" rIns="90226" bIns="45112" numCol="1" anchor="b" anchorCtr="0" compatLnSpc="1">
            <a:prstTxWarp prst="textNoShape">
              <a:avLst/>
            </a:prstTxWarp>
          </a:bodyPr>
          <a:lstStyle>
            <a:lvl1pPr algn="r" defTabSz="903288">
              <a:defRPr b="0">
                <a:cs typeface="+mn-cs"/>
              </a:defRPr>
            </a:lvl1pPr>
          </a:lstStyle>
          <a:p>
            <a:pPr>
              <a:defRPr/>
            </a:pPr>
            <a:fld id="{E46EB7E9-0CC4-4345-AA73-918FE2427902}" type="slidenum">
              <a:rPr lang="es-ES"/>
              <a:pPr>
                <a:defRPr/>
              </a:pPr>
              <a:t>‹Nº›</a:t>
            </a:fld>
            <a:endParaRPr lang="es-ES"/>
          </a:p>
        </p:txBody>
      </p:sp>
    </p:spTree>
    <p:extLst>
      <p:ext uri="{BB962C8B-B14F-4D97-AF65-F5344CB8AC3E}">
        <p14:creationId xmlns:p14="http://schemas.microsoft.com/office/powerpoint/2010/main" val="2876938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6888" cy="465138"/>
          </a:xfrm>
          <a:prstGeom prst="rect">
            <a:avLst/>
          </a:prstGeom>
          <a:noFill/>
          <a:ln w="9525">
            <a:noFill/>
            <a:miter lim="800000"/>
            <a:headEnd/>
            <a:tailEnd/>
          </a:ln>
        </p:spPr>
        <p:txBody>
          <a:bodyPr vert="horz" wrap="square" lIns="91878" tIns="45937" rIns="91878" bIns="45937" numCol="1" anchor="t" anchorCtr="0" compatLnSpc="1">
            <a:prstTxWarp prst="textNoShape">
              <a:avLst/>
            </a:prstTxWarp>
          </a:bodyPr>
          <a:lstStyle>
            <a:lvl1pPr defTabSz="919163">
              <a:defRPr b="0">
                <a:cs typeface="+mn-cs"/>
              </a:defRPr>
            </a:lvl1pPr>
          </a:lstStyle>
          <a:p>
            <a:pPr>
              <a:defRPr/>
            </a:pPr>
            <a:endParaRPr lang="es-MX"/>
          </a:p>
        </p:txBody>
      </p:sp>
      <p:sp>
        <p:nvSpPr>
          <p:cNvPr id="4099" name="Rectangle 3"/>
          <p:cNvSpPr>
            <a:spLocks noGrp="1" noChangeArrowheads="1"/>
          </p:cNvSpPr>
          <p:nvPr>
            <p:ph type="dt" idx="1"/>
          </p:nvPr>
        </p:nvSpPr>
        <p:spPr bwMode="auto">
          <a:xfrm>
            <a:off x="3971925" y="0"/>
            <a:ext cx="3036888" cy="465138"/>
          </a:xfrm>
          <a:prstGeom prst="rect">
            <a:avLst/>
          </a:prstGeom>
          <a:noFill/>
          <a:ln w="9525">
            <a:noFill/>
            <a:miter lim="800000"/>
            <a:headEnd/>
            <a:tailEnd/>
          </a:ln>
        </p:spPr>
        <p:txBody>
          <a:bodyPr vert="horz" wrap="square" lIns="91878" tIns="45937" rIns="91878" bIns="45937" numCol="1" anchor="t" anchorCtr="0" compatLnSpc="1">
            <a:prstTxWarp prst="textNoShape">
              <a:avLst/>
            </a:prstTxWarp>
          </a:bodyPr>
          <a:lstStyle>
            <a:lvl1pPr algn="r" defTabSz="919163">
              <a:defRPr b="0">
                <a:cs typeface="+mn-cs"/>
              </a:defRPr>
            </a:lvl1pPr>
          </a:lstStyle>
          <a:p>
            <a:pPr>
              <a:defRPr/>
            </a:pPr>
            <a:endParaRPr lang="es-MX"/>
          </a:p>
        </p:txBody>
      </p:sp>
      <p:sp>
        <p:nvSpPr>
          <p:cNvPr id="14340" name="Rectangle 4"/>
          <p:cNvSpPr>
            <a:spLocks noGrp="1" noRot="1" noChangeAspect="1" noChangeArrowheads="1" noTextEdit="1"/>
          </p:cNvSpPr>
          <p:nvPr>
            <p:ph type="sldImg" idx="2"/>
          </p:nvPr>
        </p:nvSpPr>
        <p:spPr bwMode="auto">
          <a:xfrm>
            <a:off x="2198688" y="698500"/>
            <a:ext cx="2614612" cy="348615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703263" y="4419600"/>
            <a:ext cx="5603875" cy="4178300"/>
          </a:xfrm>
          <a:prstGeom prst="rect">
            <a:avLst/>
          </a:prstGeom>
          <a:noFill/>
          <a:ln w="9525">
            <a:noFill/>
            <a:miter lim="800000"/>
            <a:headEnd/>
            <a:tailEnd/>
          </a:ln>
        </p:spPr>
        <p:txBody>
          <a:bodyPr vert="horz" wrap="square" lIns="91878" tIns="45937" rIns="91878" bIns="45937" numCol="1" anchor="t" anchorCtr="0" compatLnSpc="1">
            <a:prstTxWarp prst="textNoShape">
              <a:avLst/>
            </a:prstTxWarp>
          </a:bodyPr>
          <a:lstStyle/>
          <a:p>
            <a:pPr lvl="0"/>
            <a:r>
              <a:rPr lang="es-ES" noProof="0" smtClean="0"/>
              <a:t>Haga clic para modificar el estilo de texto del patrón</a:t>
            </a:r>
          </a:p>
          <a:p>
            <a:pPr lvl="1"/>
            <a:r>
              <a:rPr lang="es-ES" noProof="0" smtClean="0"/>
              <a:t>Segundo nivel</a:t>
            </a:r>
          </a:p>
          <a:p>
            <a:pPr lvl="2"/>
            <a:r>
              <a:rPr lang="es-ES" noProof="0" smtClean="0"/>
              <a:t>Tercer nivel</a:t>
            </a:r>
          </a:p>
          <a:p>
            <a:pPr lvl="3"/>
            <a:r>
              <a:rPr lang="es-ES" noProof="0" smtClean="0"/>
              <a:t>Cuarto nivel</a:t>
            </a:r>
          </a:p>
          <a:p>
            <a:pPr lvl="4"/>
            <a:r>
              <a:rPr lang="es-ES" noProof="0" smtClean="0"/>
              <a:t>Quinto nivel</a:t>
            </a:r>
          </a:p>
        </p:txBody>
      </p:sp>
      <p:sp>
        <p:nvSpPr>
          <p:cNvPr id="4102" name="Rectangle 6"/>
          <p:cNvSpPr>
            <a:spLocks noGrp="1" noChangeArrowheads="1"/>
          </p:cNvSpPr>
          <p:nvPr>
            <p:ph type="ftr" sz="quarter" idx="4"/>
          </p:nvPr>
        </p:nvSpPr>
        <p:spPr bwMode="auto">
          <a:xfrm>
            <a:off x="0" y="8829675"/>
            <a:ext cx="3036888" cy="465138"/>
          </a:xfrm>
          <a:prstGeom prst="rect">
            <a:avLst/>
          </a:prstGeom>
          <a:noFill/>
          <a:ln w="9525">
            <a:noFill/>
            <a:miter lim="800000"/>
            <a:headEnd/>
            <a:tailEnd/>
          </a:ln>
        </p:spPr>
        <p:txBody>
          <a:bodyPr vert="horz" wrap="square" lIns="91878" tIns="45937" rIns="91878" bIns="45937" numCol="1" anchor="b" anchorCtr="0" compatLnSpc="1">
            <a:prstTxWarp prst="textNoShape">
              <a:avLst/>
            </a:prstTxWarp>
          </a:bodyPr>
          <a:lstStyle>
            <a:lvl1pPr defTabSz="919163">
              <a:defRPr b="0">
                <a:cs typeface="+mn-cs"/>
              </a:defRPr>
            </a:lvl1pPr>
          </a:lstStyle>
          <a:p>
            <a:pPr>
              <a:defRPr/>
            </a:pPr>
            <a:endParaRPr lang="es-MX"/>
          </a:p>
        </p:txBody>
      </p:sp>
      <p:sp>
        <p:nvSpPr>
          <p:cNvPr id="4103" name="Rectangle 7"/>
          <p:cNvSpPr>
            <a:spLocks noGrp="1" noChangeArrowheads="1"/>
          </p:cNvSpPr>
          <p:nvPr>
            <p:ph type="sldNum" sz="quarter" idx="5"/>
          </p:nvPr>
        </p:nvSpPr>
        <p:spPr bwMode="auto">
          <a:xfrm>
            <a:off x="3971925" y="8829675"/>
            <a:ext cx="3036888" cy="465138"/>
          </a:xfrm>
          <a:prstGeom prst="rect">
            <a:avLst/>
          </a:prstGeom>
          <a:noFill/>
          <a:ln w="9525">
            <a:noFill/>
            <a:miter lim="800000"/>
            <a:headEnd/>
            <a:tailEnd/>
          </a:ln>
        </p:spPr>
        <p:txBody>
          <a:bodyPr vert="horz" wrap="square" lIns="91878" tIns="45937" rIns="91878" bIns="45937" numCol="1" anchor="b" anchorCtr="0" compatLnSpc="1">
            <a:prstTxWarp prst="textNoShape">
              <a:avLst/>
            </a:prstTxWarp>
          </a:bodyPr>
          <a:lstStyle>
            <a:lvl1pPr algn="r" defTabSz="919163">
              <a:defRPr b="0">
                <a:cs typeface="+mn-cs"/>
              </a:defRPr>
            </a:lvl1pPr>
          </a:lstStyle>
          <a:p>
            <a:pPr>
              <a:defRPr/>
            </a:pPr>
            <a:fld id="{373EEBBE-33EF-4EC2-8C8F-BED05CC43484}" type="slidenum">
              <a:rPr lang="es-ES"/>
              <a:pPr>
                <a:defRPr/>
              </a:pPr>
              <a:t>‹Nº›</a:t>
            </a:fld>
            <a:endParaRPr lang="es-ES"/>
          </a:p>
        </p:txBody>
      </p:sp>
    </p:spTree>
    <p:extLst>
      <p:ext uri="{BB962C8B-B14F-4D97-AF65-F5344CB8AC3E}">
        <p14:creationId xmlns:p14="http://schemas.microsoft.com/office/powerpoint/2010/main" val="245336515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MX"/>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smtClean="0"/>
              <a:t>Haga clic para modificar el estilo de subtítulo del patrón</a:t>
            </a:r>
            <a:endParaRPr lang="es-MX"/>
          </a:p>
        </p:txBody>
      </p:sp>
      <p:sp>
        <p:nvSpPr>
          <p:cNvPr id="4" name="Rectangle 7"/>
          <p:cNvSpPr>
            <a:spLocks noGrp="1" noChangeArrowheads="1"/>
          </p:cNvSpPr>
          <p:nvPr>
            <p:ph type="sldNum" sz="quarter" idx="10"/>
          </p:nvPr>
        </p:nvSpPr>
        <p:spPr>
          <a:ln/>
        </p:spPr>
        <p:txBody>
          <a:bodyPr/>
          <a:lstStyle>
            <a:lvl1pPr>
              <a:defRPr/>
            </a:lvl1pPr>
          </a:lstStyle>
          <a:p>
            <a:pPr>
              <a:defRPr/>
            </a:pPr>
            <a:fld id="{8FA4C03B-0259-42A0-B3DC-D92CE3C740BC}" type="slidenum">
              <a:rPr lang="es-ES"/>
              <a:pPr>
                <a:defRPr/>
              </a:pPr>
              <a:t>‹Nº›</a:t>
            </a:fld>
            <a:endParaRPr lang="es-ES"/>
          </a:p>
        </p:txBody>
      </p:sp>
    </p:spTree>
  </p:cSld>
  <p:clrMapOvr>
    <a:masterClrMapping/>
  </p:clrMapOvr>
  <p:transition spd="slow">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Rectangle 7"/>
          <p:cNvSpPr>
            <a:spLocks noGrp="1" noChangeArrowheads="1"/>
          </p:cNvSpPr>
          <p:nvPr>
            <p:ph type="sldNum" sz="quarter" idx="10"/>
          </p:nvPr>
        </p:nvSpPr>
        <p:spPr>
          <a:ln/>
        </p:spPr>
        <p:txBody>
          <a:bodyPr/>
          <a:lstStyle>
            <a:lvl1pPr>
              <a:defRPr/>
            </a:lvl1pPr>
          </a:lstStyle>
          <a:p>
            <a:pPr>
              <a:defRPr/>
            </a:pPr>
            <a:fld id="{9431A7EB-F628-4B3E-BBB5-E5038E0DBA8A}" type="slidenum">
              <a:rPr lang="es-ES"/>
              <a:pPr>
                <a:defRPr/>
              </a:pPr>
              <a:t>‹Nº›</a:t>
            </a:fld>
            <a:endParaRPr lang="es-ES"/>
          </a:p>
        </p:txBody>
      </p:sp>
    </p:spTree>
  </p:cSld>
  <p:clrMapOvr>
    <a:masterClrMapping/>
  </p:clrMapOvr>
  <p:transition spd="slow">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Rectangle 7"/>
          <p:cNvSpPr>
            <a:spLocks noGrp="1" noChangeArrowheads="1"/>
          </p:cNvSpPr>
          <p:nvPr>
            <p:ph type="sldNum" sz="quarter" idx="10"/>
          </p:nvPr>
        </p:nvSpPr>
        <p:spPr>
          <a:ln/>
        </p:spPr>
        <p:txBody>
          <a:bodyPr/>
          <a:lstStyle>
            <a:lvl1pPr>
              <a:defRPr/>
            </a:lvl1pPr>
          </a:lstStyle>
          <a:p>
            <a:pPr>
              <a:defRPr/>
            </a:pPr>
            <a:fld id="{54AE5098-39A0-4401-8D1F-2BDCFE5C31AB}" type="slidenum">
              <a:rPr lang="es-ES"/>
              <a:pPr>
                <a:defRPr/>
              </a:pPr>
              <a:t>‹Nº›</a:t>
            </a:fld>
            <a:endParaRPr lang="es-ES"/>
          </a:p>
        </p:txBody>
      </p:sp>
    </p:spTree>
  </p:cSld>
  <p:clrMapOvr>
    <a:masterClrMapping/>
  </p:clrMapOvr>
  <p:transition spd="slow">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1_Diapositiva de título">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6858000" cy="1884363"/>
            <a:chOff x="0" y="0"/>
            <a:chExt cx="5760" cy="890"/>
          </a:xfrm>
        </p:grpSpPr>
        <p:sp>
          <p:nvSpPr>
            <p:cNvPr id="5" name="Rectangle 3"/>
            <p:cNvSpPr>
              <a:spLocks noChangeArrowheads="1"/>
            </p:cNvSpPr>
            <p:nvPr userDrawn="1"/>
          </p:nvSpPr>
          <p:spPr bwMode="auto">
            <a:xfrm>
              <a:off x="0" y="0"/>
              <a:ext cx="5760" cy="890"/>
            </a:xfrm>
            <a:prstGeom prst="rect">
              <a:avLst/>
            </a:prstGeom>
            <a:gradFill rotWithShape="1">
              <a:gsLst>
                <a:gs pos="0">
                  <a:srgbClr val="C0C0C0"/>
                </a:gs>
                <a:gs pos="100000">
                  <a:schemeClr val="bg1"/>
                </a:gs>
              </a:gsLst>
              <a:lin ang="5400000" scaled="1"/>
            </a:gradFill>
            <a:ln w="9525">
              <a:noFill/>
              <a:miter lim="800000"/>
              <a:headEnd/>
              <a:tailEnd/>
            </a:ln>
            <a:effectLst/>
          </p:spPr>
          <p:txBody>
            <a:bodyPr wrap="none" anchor="ctr"/>
            <a:lstStyle/>
            <a:p>
              <a:pPr>
                <a:defRPr/>
              </a:pPr>
              <a:endParaRPr lang="es-MX">
                <a:cs typeface="+mn-cs"/>
              </a:endParaRPr>
            </a:p>
          </p:txBody>
        </p:sp>
        <p:sp>
          <p:nvSpPr>
            <p:cNvPr id="6" name="Rectangle 4"/>
            <p:cNvSpPr>
              <a:spLocks noChangeArrowheads="1"/>
            </p:cNvSpPr>
            <p:nvPr userDrawn="1"/>
          </p:nvSpPr>
          <p:spPr bwMode="auto">
            <a:xfrm>
              <a:off x="0" y="0"/>
              <a:ext cx="5760" cy="44"/>
            </a:xfrm>
            <a:prstGeom prst="rect">
              <a:avLst/>
            </a:prstGeom>
            <a:gradFill rotWithShape="1">
              <a:gsLst>
                <a:gs pos="0">
                  <a:srgbClr val="CC0000"/>
                </a:gs>
                <a:gs pos="100000">
                  <a:srgbClr val="A80000"/>
                </a:gs>
              </a:gsLst>
              <a:lin ang="5400000" scaled="1"/>
            </a:gradFill>
            <a:ln w="9525">
              <a:noFill/>
              <a:miter lim="800000"/>
              <a:headEnd/>
              <a:tailEnd/>
            </a:ln>
            <a:effectLst/>
          </p:spPr>
          <p:txBody>
            <a:bodyPr wrap="none" anchor="ctr"/>
            <a:lstStyle/>
            <a:p>
              <a:pPr>
                <a:defRPr/>
              </a:pPr>
              <a:endParaRPr lang="es-MX">
                <a:cs typeface="+mn-cs"/>
              </a:endParaRPr>
            </a:p>
          </p:txBody>
        </p:sp>
      </p:grpSp>
      <p:sp>
        <p:nvSpPr>
          <p:cNvPr id="7" name="Line 8"/>
          <p:cNvSpPr>
            <a:spLocks noChangeShapeType="1"/>
          </p:cNvSpPr>
          <p:nvPr/>
        </p:nvSpPr>
        <p:spPr bwMode="auto">
          <a:xfrm>
            <a:off x="350838" y="1143000"/>
            <a:ext cx="6156325" cy="0"/>
          </a:xfrm>
          <a:prstGeom prst="line">
            <a:avLst/>
          </a:prstGeom>
          <a:ln w="12700">
            <a:solidFill>
              <a:schemeClr val="bg1">
                <a:lumMod val="50000"/>
              </a:schemeClr>
            </a:solidFill>
            <a:headEnd/>
            <a:tailEnd/>
          </a:ln>
        </p:spPr>
        <p:style>
          <a:lnRef idx="2">
            <a:schemeClr val="dk1"/>
          </a:lnRef>
          <a:fillRef idx="0">
            <a:schemeClr val="dk1"/>
          </a:fillRef>
          <a:effectRef idx="1">
            <a:schemeClr val="dk1"/>
          </a:effectRef>
          <a:fontRef idx="minor">
            <a:schemeClr val="tx1"/>
          </a:fontRef>
        </p:style>
        <p:txBody>
          <a:bodyPr/>
          <a:lstStyle/>
          <a:p>
            <a:pPr>
              <a:defRPr/>
            </a:pPr>
            <a:endParaRPr lang="es-MX"/>
          </a:p>
        </p:txBody>
      </p:sp>
      <p:sp>
        <p:nvSpPr>
          <p:cNvPr id="8" name="Rectangle 10"/>
          <p:cNvSpPr>
            <a:spLocks noChangeArrowheads="1"/>
          </p:cNvSpPr>
          <p:nvPr/>
        </p:nvSpPr>
        <p:spPr bwMode="auto">
          <a:xfrm>
            <a:off x="0" y="8990013"/>
            <a:ext cx="6858000" cy="153987"/>
          </a:xfrm>
          <a:prstGeom prst="rect">
            <a:avLst/>
          </a:prstGeom>
          <a:solidFill>
            <a:srgbClr val="0000FF"/>
          </a:solidFill>
          <a:ln w="9525">
            <a:noFill/>
            <a:miter lim="800000"/>
            <a:headEnd/>
            <a:tailEnd/>
          </a:ln>
          <a:effectLst/>
        </p:spPr>
        <p:txBody>
          <a:bodyPr wrap="none" anchor="ctr"/>
          <a:lstStyle/>
          <a:p>
            <a:pPr>
              <a:defRPr/>
            </a:pPr>
            <a:endParaRPr lang="es-MX">
              <a:cs typeface="+mn-cs"/>
            </a:endParaRPr>
          </a:p>
        </p:txBody>
      </p:sp>
      <p:sp>
        <p:nvSpPr>
          <p:cNvPr id="9" name="Rectangle 11"/>
          <p:cNvSpPr>
            <a:spLocks noChangeArrowheads="1"/>
          </p:cNvSpPr>
          <p:nvPr/>
        </p:nvSpPr>
        <p:spPr bwMode="auto">
          <a:xfrm>
            <a:off x="350838" y="8990013"/>
            <a:ext cx="1652587" cy="153987"/>
          </a:xfrm>
          <a:prstGeom prst="rect">
            <a:avLst/>
          </a:prstGeom>
          <a:solidFill>
            <a:srgbClr val="000099"/>
          </a:solidFill>
          <a:ln w="9525">
            <a:noFill/>
            <a:miter lim="800000"/>
            <a:headEnd/>
            <a:tailEnd/>
          </a:ln>
          <a:effectLst/>
        </p:spPr>
        <p:txBody>
          <a:bodyPr wrap="none" anchor="ctr"/>
          <a:lstStyle/>
          <a:p>
            <a:pPr>
              <a:defRPr/>
            </a:pPr>
            <a:endParaRPr lang="es-MX">
              <a:cs typeface="+mn-cs"/>
            </a:endParaRPr>
          </a:p>
        </p:txBody>
      </p:sp>
      <p:sp>
        <p:nvSpPr>
          <p:cNvPr id="10" name="Rectangle 12"/>
          <p:cNvSpPr>
            <a:spLocks noChangeArrowheads="1"/>
          </p:cNvSpPr>
          <p:nvPr/>
        </p:nvSpPr>
        <p:spPr bwMode="auto">
          <a:xfrm>
            <a:off x="6075363" y="8990013"/>
            <a:ext cx="431800" cy="153987"/>
          </a:xfrm>
          <a:prstGeom prst="rect">
            <a:avLst/>
          </a:prstGeom>
          <a:solidFill>
            <a:srgbClr val="000099"/>
          </a:solidFill>
          <a:ln w="9525">
            <a:noFill/>
            <a:miter lim="800000"/>
            <a:headEnd/>
            <a:tailEnd/>
          </a:ln>
          <a:effectLst/>
        </p:spPr>
        <p:txBody>
          <a:bodyPr wrap="none" anchor="ctr"/>
          <a:lstStyle/>
          <a:p>
            <a:pPr>
              <a:defRPr/>
            </a:pPr>
            <a:endParaRPr lang="es-MX">
              <a:cs typeface="+mn-cs"/>
            </a:endParaRPr>
          </a:p>
        </p:txBody>
      </p:sp>
      <p:pic>
        <p:nvPicPr>
          <p:cNvPr id="11" name="Picture 13"/>
          <p:cNvPicPr>
            <a:picLocks noChangeAspect="1" noChangeArrowheads="1"/>
          </p:cNvPicPr>
          <p:nvPr/>
        </p:nvPicPr>
        <p:blipFill>
          <a:blip r:embed="rId2" cstate="print"/>
          <a:srcRect/>
          <a:stretch>
            <a:fillRect/>
          </a:stretch>
        </p:blipFill>
        <p:spPr bwMode="auto">
          <a:xfrm>
            <a:off x="361950" y="309563"/>
            <a:ext cx="1119188" cy="682625"/>
          </a:xfrm>
          <a:prstGeom prst="rect">
            <a:avLst/>
          </a:prstGeom>
          <a:noFill/>
          <a:ln w="9525">
            <a:noFill/>
            <a:miter lim="800000"/>
            <a:headEnd/>
            <a:tailEnd/>
          </a:ln>
        </p:spPr>
      </p:pic>
      <p:sp>
        <p:nvSpPr>
          <p:cNvPr id="301061" name="Rectangle 5"/>
          <p:cNvSpPr>
            <a:spLocks noGrp="1" noChangeArrowheads="1"/>
          </p:cNvSpPr>
          <p:nvPr>
            <p:ph type="ctrTitle"/>
          </p:nvPr>
        </p:nvSpPr>
        <p:spPr>
          <a:xfrm>
            <a:off x="514350" y="2840038"/>
            <a:ext cx="5829300" cy="1960562"/>
          </a:xfrm>
        </p:spPr>
        <p:txBody>
          <a:bodyPr/>
          <a:lstStyle>
            <a:lvl1pPr>
              <a:defRPr smtClean="0"/>
            </a:lvl1pPr>
          </a:lstStyle>
          <a:p>
            <a:r>
              <a:rPr lang="es-MX" smtClean="0"/>
              <a:t>Haga clic para cambiar el estilo de título	</a:t>
            </a:r>
          </a:p>
        </p:txBody>
      </p:sp>
      <p:sp>
        <p:nvSpPr>
          <p:cNvPr id="301062" name="Rectangle 6"/>
          <p:cNvSpPr>
            <a:spLocks noGrp="1" noChangeArrowheads="1"/>
          </p:cNvSpPr>
          <p:nvPr>
            <p:ph type="subTitle" idx="1"/>
          </p:nvPr>
        </p:nvSpPr>
        <p:spPr>
          <a:xfrm>
            <a:off x="1028700" y="5181600"/>
            <a:ext cx="4800600" cy="2336800"/>
          </a:xfrm>
        </p:spPr>
        <p:txBody>
          <a:bodyPr/>
          <a:lstStyle>
            <a:lvl1pPr marL="0" indent="0" algn="ctr">
              <a:buFont typeface="Wingdings" pitchFamily="2" charset="2"/>
              <a:buNone/>
              <a:defRPr smtClean="0"/>
            </a:lvl1pPr>
          </a:lstStyle>
          <a:p>
            <a:r>
              <a:rPr lang="es-MX" smtClean="0"/>
              <a:t>Haga clic para modificar el estilo de subtítulo del patrón</a:t>
            </a:r>
          </a:p>
        </p:txBody>
      </p:sp>
      <p:sp>
        <p:nvSpPr>
          <p:cNvPr id="12" name="Rectangle 7"/>
          <p:cNvSpPr>
            <a:spLocks noGrp="1" noChangeArrowheads="1"/>
          </p:cNvSpPr>
          <p:nvPr>
            <p:ph type="sldNum" sz="quarter" idx="10"/>
          </p:nvPr>
        </p:nvSpPr>
        <p:spPr>
          <a:xfrm>
            <a:off x="4914900" y="8326438"/>
            <a:ext cx="1600200" cy="635000"/>
          </a:xfrm>
        </p:spPr>
        <p:txBody>
          <a:bodyPr/>
          <a:lstStyle>
            <a:lvl1pPr algn="r">
              <a:defRPr sz="1400">
                <a:solidFill>
                  <a:schemeClr val="folHlink"/>
                </a:solidFill>
                <a:latin typeface="+mn-lt"/>
              </a:defRPr>
            </a:lvl1pPr>
          </a:lstStyle>
          <a:p>
            <a:pPr>
              <a:defRPr/>
            </a:pPr>
            <a:fld id="{0E104EC5-D347-4E8A-B306-32DAEA9EA4E6}" type="slidenum">
              <a:rPr lang="es-ES"/>
              <a:pPr>
                <a:defRPr/>
              </a:pPr>
              <a:t>‹Nº›</a:t>
            </a:fld>
            <a:endParaRPr lang="es-ES"/>
          </a:p>
        </p:txBody>
      </p:sp>
    </p:spTree>
  </p:cSld>
  <p:clrMapOvr>
    <a:masterClrMapping/>
  </p:clrMapOvr>
  <p:transition spd="slow">
    <p:fade/>
  </p:transition>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MX"/>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smtClean="0"/>
              <a:t>Haga clic para modificar el estilo de subtítulo del patrón</a:t>
            </a:r>
            <a:endParaRPr lang="es-MX"/>
          </a:p>
        </p:txBody>
      </p:sp>
      <p:sp>
        <p:nvSpPr>
          <p:cNvPr id="4" name="Rectangle 7"/>
          <p:cNvSpPr>
            <a:spLocks noGrp="1" noChangeArrowheads="1"/>
          </p:cNvSpPr>
          <p:nvPr>
            <p:ph type="sldNum" sz="quarter" idx="10"/>
          </p:nvPr>
        </p:nvSpPr>
        <p:spPr>
          <a:ln/>
        </p:spPr>
        <p:txBody>
          <a:bodyPr/>
          <a:lstStyle>
            <a:lvl1pPr>
              <a:defRPr/>
            </a:lvl1pPr>
          </a:lstStyle>
          <a:p>
            <a:pPr>
              <a:defRPr/>
            </a:pPr>
            <a:fld id="{B0495F89-0E6A-4509-AAD0-A9F3C4F5BA95}" type="slidenum">
              <a:rPr lang="es-ES"/>
              <a:pPr>
                <a:defRPr/>
              </a:pPr>
              <a:t>‹Nº›</a:t>
            </a:fld>
            <a:endParaRPr lang="es-ES"/>
          </a:p>
        </p:txBody>
      </p:sp>
    </p:spTree>
  </p:cSld>
  <p:clrMapOvr>
    <a:masterClrMapping/>
  </p:clrMapOvr>
  <p:transition spd="slow">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obj" preserve="1">
  <p:cSld name="Título y objetos">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6858000" cy="1884363"/>
            <a:chOff x="0" y="0"/>
            <a:chExt cx="5760" cy="890"/>
          </a:xfrm>
        </p:grpSpPr>
        <p:sp>
          <p:nvSpPr>
            <p:cNvPr id="5" name="Rectangle 3"/>
            <p:cNvSpPr>
              <a:spLocks noChangeArrowheads="1"/>
            </p:cNvSpPr>
            <p:nvPr userDrawn="1"/>
          </p:nvSpPr>
          <p:spPr bwMode="auto">
            <a:xfrm>
              <a:off x="0" y="0"/>
              <a:ext cx="5760" cy="890"/>
            </a:xfrm>
            <a:prstGeom prst="rect">
              <a:avLst/>
            </a:prstGeom>
            <a:gradFill rotWithShape="1">
              <a:gsLst>
                <a:gs pos="0">
                  <a:srgbClr val="C0C0C0"/>
                </a:gs>
                <a:gs pos="100000">
                  <a:schemeClr val="bg1"/>
                </a:gs>
              </a:gsLst>
              <a:lin ang="5400000" scaled="1"/>
            </a:gradFill>
            <a:ln w="9525">
              <a:noFill/>
              <a:miter lim="800000"/>
              <a:headEnd/>
              <a:tailEnd/>
            </a:ln>
            <a:effectLst/>
          </p:spPr>
          <p:txBody>
            <a:bodyPr wrap="none" anchor="ctr"/>
            <a:lstStyle/>
            <a:p>
              <a:pPr>
                <a:defRPr/>
              </a:pPr>
              <a:endParaRPr lang="es-MX">
                <a:cs typeface="+mn-cs"/>
              </a:endParaRPr>
            </a:p>
          </p:txBody>
        </p:sp>
        <p:sp>
          <p:nvSpPr>
            <p:cNvPr id="6" name="Rectangle 4"/>
            <p:cNvSpPr>
              <a:spLocks noChangeArrowheads="1"/>
            </p:cNvSpPr>
            <p:nvPr userDrawn="1"/>
          </p:nvSpPr>
          <p:spPr bwMode="auto">
            <a:xfrm>
              <a:off x="0" y="0"/>
              <a:ext cx="5760" cy="44"/>
            </a:xfrm>
            <a:prstGeom prst="rect">
              <a:avLst/>
            </a:prstGeom>
            <a:gradFill rotWithShape="1">
              <a:gsLst>
                <a:gs pos="0">
                  <a:srgbClr val="CC0000"/>
                </a:gs>
                <a:gs pos="100000">
                  <a:srgbClr val="A80000"/>
                </a:gs>
              </a:gsLst>
              <a:lin ang="5400000" scaled="1"/>
            </a:gradFill>
            <a:ln w="9525">
              <a:noFill/>
              <a:miter lim="800000"/>
              <a:headEnd/>
              <a:tailEnd/>
            </a:ln>
            <a:effectLst/>
          </p:spPr>
          <p:txBody>
            <a:bodyPr wrap="none" anchor="ctr"/>
            <a:lstStyle/>
            <a:p>
              <a:pPr>
                <a:defRPr/>
              </a:pPr>
              <a:endParaRPr lang="es-MX">
                <a:cs typeface="+mn-cs"/>
              </a:endParaRPr>
            </a:p>
          </p:txBody>
        </p:sp>
      </p:grpSp>
      <p:sp>
        <p:nvSpPr>
          <p:cNvPr id="7" name="Line 8"/>
          <p:cNvSpPr>
            <a:spLocks noChangeShapeType="1"/>
          </p:cNvSpPr>
          <p:nvPr/>
        </p:nvSpPr>
        <p:spPr bwMode="auto">
          <a:xfrm>
            <a:off x="350838" y="1143000"/>
            <a:ext cx="6156325" cy="0"/>
          </a:xfrm>
          <a:prstGeom prst="line">
            <a:avLst/>
          </a:prstGeom>
          <a:ln w="12700">
            <a:solidFill>
              <a:schemeClr val="bg1">
                <a:lumMod val="50000"/>
              </a:schemeClr>
            </a:solidFill>
            <a:headEnd/>
            <a:tailEnd/>
          </a:ln>
        </p:spPr>
        <p:style>
          <a:lnRef idx="2">
            <a:schemeClr val="dk1"/>
          </a:lnRef>
          <a:fillRef idx="0">
            <a:schemeClr val="dk1"/>
          </a:fillRef>
          <a:effectRef idx="1">
            <a:schemeClr val="dk1"/>
          </a:effectRef>
          <a:fontRef idx="minor">
            <a:schemeClr val="tx1"/>
          </a:fontRef>
        </p:style>
        <p:txBody>
          <a:bodyPr/>
          <a:lstStyle/>
          <a:p>
            <a:pPr>
              <a:defRPr/>
            </a:pPr>
            <a:endParaRPr lang="es-MX"/>
          </a:p>
        </p:txBody>
      </p:sp>
      <p:sp>
        <p:nvSpPr>
          <p:cNvPr id="8" name="Rectangle 10"/>
          <p:cNvSpPr>
            <a:spLocks noChangeArrowheads="1"/>
          </p:cNvSpPr>
          <p:nvPr/>
        </p:nvSpPr>
        <p:spPr bwMode="auto">
          <a:xfrm>
            <a:off x="0" y="8990013"/>
            <a:ext cx="6858000" cy="153987"/>
          </a:xfrm>
          <a:prstGeom prst="rect">
            <a:avLst/>
          </a:prstGeom>
          <a:solidFill>
            <a:srgbClr val="0000FF"/>
          </a:solidFill>
          <a:ln w="9525">
            <a:noFill/>
            <a:miter lim="800000"/>
            <a:headEnd/>
            <a:tailEnd/>
          </a:ln>
          <a:effectLst/>
        </p:spPr>
        <p:txBody>
          <a:bodyPr wrap="none" anchor="ctr"/>
          <a:lstStyle/>
          <a:p>
            <a:pPr>
              <a:defRPr/>
            </a:pPr>
            <a:endParaRPr lang="es-MX">
              <a:cs typeface="+mn-cs"/>
            </a:endParaRPr>
          </a:p>
        </p:txBody>
      </p:sp>
      <p:sp>
        <p:nvSpPr>
          <p:cNvPr id="9" name="Rectangle 11"/>
          <p:cNvSpPr>
            <a:spLocks noChangeArrowheads="1"/>
          </p:cNvSpPr>
          <p:nvPr/>
        </p:nvSpPr>
        <p:spPr bwMode="auto">
          <a:xfrm>
            <a:off x="350838" y="8990013"/>
            <a:ext cx="1652587" cy="153987"/>
          </a:xfrm>
          <a:prstGeom prst="rect">
            <a:avLst/>
          </a:prstGeom>
          <a:solidFill>
            <a:srgbClr val="000099"/>
          </a:solidFill>
          <a:ln w="9525">
            <a:noFill/>
            <a:miter lim="800000"/>
            <a:headEnd/>
            <a:tailEnd/>
          </a:ln>
          <a:effectLst/>
        </p:spPr>
        <p:txBody>
          <a:bodyPr wrap="none" anchor="ctr"/>
          <a:lstStyle/>
          <a:p>
            <a:pPr>
              <a:defRPr/>
            </a:pPr>
            <a:endParaRPr lang="es-MX">
              <a:cs typeface="+mn-cs"/>
            </a:endParaRPr>
          </a:p>
        </p:txBody>
      </p:sp>
      <p:sp>
        <p:nvSpPr>
          <p:cNvPr id="10" name="Rectangle 12"/>
          <p:cNvSpPr>
            <a:spLocks noChangeArrowheads="1"/>
          </p:cNvSpPr>
          <p:nvPr/>
        </p:nvSpPr>
        <p:spPr bwMode="auto">
          <a:xfrm>
            <a:off x="6075363" y="8990013"/>
            <a:ext cx="431800" cy="153987"/>
          </a:xfrm>
          <a:prstGeom prst="rect">
            <a:avLst/>
          </a:prstGeom>
          <a:solidFill>
            <a:srgbClr val="000099"/>
          </a:solidFill>
          <a:ln w="9525">
            <a:noFill/>
            <a:miter lim="800000"/>
            <a:headEnd/>
            <a:tailEnd/>
          </a:ln>
          <a:effectLst/>
        </p:spPr>
        <p:txBody>
          <a:bodyPr wrap="none" anchor="ctr"/>
          <a:lstStyle/>
          <a:p>
            <a:pPr>
              <a:defRPr/>
            </a:pPr>
            <a:endParaRPr lang="es-MX">
              <a:cs typeface="+mn-cs"/>
            </a:endParaRPr>
          </a:p>
        </p:txBody>
      </p:sp>
      <p:pic>
        <p:nvPicPr>
          <p:cNvPr id="11" name="Picture 13"/>
          <p:cNvPicPr>
            <a:picLocks noChangeAspect="1" noChangeArrowheads="1"/>
          </p:cNvPicPr>
          <p:nvPr/>
        </p:nvPicPr>
        <p:blipFill>
          <a:blip r:embed="rId2" cstate="print"/>
          <a:srcRect/>
          <a:stretch>
            <a:fillRect/>
          </a:stretch>
        </p:blipFill>
        <p:spPr bwMode="auto">
          <a:xfrm>
            <a:off x="361950" y="309563"/>
            <a:ext cx="1119188" cy="682625"/>
          </a:xfrm>
          <a:prstGeom prst="rect">
            <a:avLst/>
          </a:prstGeom>
          <a:noFill/>
          <a:ln w="9525">
            <a:noFill/>
            <a:miter lim="800000"/>
            <a:headEnd/>
            <a:tailEnd/>
          </a:ln>
        </p:spPr>
      </p:pic>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12" name="Rectangle 7"/>
          <p:cNvSpPr>
            <a:spLocks noGrp="1" noChangeArrowheads="1"/>
          </p:cNvSpPr>
          <p:nvPr>
            <p:ph type="sldNum" sz="quarter" idx="10"/>
          </p:nvPr>
        </p:nvSpPr>
        <p:spPr/>
        <p:txBody>
          <a:bodyPr/>
          <a:lstStyle>
            <a:lvl1pPr>
              <a:defRPr>
                <a:solidFill>
                  <a:srgbClr val="808080"/>
                </a:solidFill>
              </a:defRPr>
            </a:lvl1pPr>
          </a:lstStyle>
          <a:p>
            <a:pPr>
              <a:defRPr/>
            </a:pPr>
            <a:fld id="{E90BF5C6-844A-41AB-A5C9-C56A91130B0A}" type="slidenum">
              <a:rPr lang="es-ES"/>
              <a:pPr>
                <a:defRPr/>
              </a:pPr>
              <a:t>‹Nº›</a:t>
            </a:fld>
            <a:endParaRPr lang="es-ES"/>
          </a:p>
        </p:txBody>
      </p:sp>
    </p:spTree>
  </p:cSld>
  <p:clrMapOvr>
    <a:masterClrMapping/>
  </p:clrMapOvr>
  <p:transition spd="slow">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
        <p:nvSpPr>
          <p:cNvPr id="4" name="Rectangle 7"/>
          <p:cNvSpPr>
            <a:spLocks noGrp="1" noChangeArrowheads="1"/>
          </p:cNvSpPr>
          <p:nvPr>
            <p:ph type="sldNum" sz="quarter" idx="10"/>
          </p:nvPr>
        </p:nvSpPr>
        <p:spPr>
          <a:ln/>
        </p:spPr>
        <p:txBody>
          <a:bodyPr/>
          <a:lstStyle>
            <a:lvl1pPr>
              <a:defRPr/>
            </a:lvl1pPr>
          </a:lstStyle>
          <a:p>
            <a:pPr>
              <a:defRPr/>
            </a:pPr>
            <a:fld id="{31306A06-0731-4AD2-909B-FF124A1AACAB}" type="slidenum">
              <a:rPr lang="es-ES"/>
              <a:pPr>
                <a:defRPr/>
              </a:pPr>
              <a:t>‹Nº›</a:t>
            </a:fld>
            <a:endParaRPr lang="es-ES"/>
          </a:p>
        </p:txBody>
      </p:sp>
    </p:spTree>
  </p:cSld>
  <p:clrMapOvr>
    <a:masterClrMapping/>
  </p:clrMapOvr>
  <p:transition spd="slow">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sz="half" idx="1"/>
          </p:nvPr>
        </p:nvSpPr>
        <p:spPr>
          <a:xfrm>
            <a:off x="457200" y="1081088"/>
            <a:ext cx="4038600" cy="5045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contenido"/>
          <p:cNvSpPr>
            <a:spLocks noGrp="1"/>
          </p:cNvSpPr>
          <p:nvPr>
            <p:ph sz="half" idx="2"/>
          </p:nvPr>
        </p:nvSpPr>
        <p:spPr>
          <a:xfrm>
            <a:off x="4648200" y="1081088"/>
            <a:ext cx="4038600" cy="5045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Rectangle 7"/>
          <p:cNvSpPr>
            <a:spLocks noGrp="1" noChangeArrowheads="1"/>
          </p:cNvSpPr>
          <p:nvPr>
            <p:ph type="sldNum" sz="quarter" idx="10"/>
          </p:nvPr>
        </p:nvSpPr>
        <p:spPr>
          <a:ln/>
        </p:spPr>
        <p:txBody>
          <a:bodyPr/>
          <a:lstStyle>
            <a:lvl1pPr>
              <a:defRPr/>
            </a:lvl1pPr>
          </a:lstStyle>
          <a:p>
            <a:pPr>
              <a:defRPr/>
            </a:pPr>
            <a:fld id="{FED78243-BC1C-4414-B30D-F52C5ABCA772}" type="slidenum">
              <a:rPr lang="es-ES"/>
              <a:pPr>
                <a:defRPr/>
              </a:pPr>
              <a:t>‹Nº›</a:t>
            </a:fld>
            <a:endParaRPr lang="es-ES"/>
          </a:p>
        </p:txBody>
      </p:sp>
    </p:spTree>
  </p:cSld>
  <p:clrMapOvr>
    <a:masterClrMapping/>
  </p:clrMapOvr>
  <p:transition spd="slow">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lvl1pPr>
              <a:defRPr/>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7" name="Rectangle 7"/>
          <p:cNvSpPr>
            <a:spLocks noGrp="1" noChangeArrowheads="1"/>
          </p:cNvSpPr>
          <p:nvPr>
            <p:ph type="sldNum" sz="quarter" idx="10"/>
          </p:nvPr>
        </p:nvSpPr>
        <p:spPr>
          <a:ln/>
        </p:spPr>
        <p:txBody>
          <a:bodyPr/>
          <a:lstStyle>
            <a:lvl1pPr>
              <a:defRPr/>
            </a:lvl1pPr>
          </a:lstStyle>
          <a:p>
            <a:pPr>
              <a:defRPr/>
            </a:pPr>
            <a:fld id="{EBFA9B2D-5EE8-4698-8DB8-F4C2B1BB3B46}" type="slidenum">
              <a:rPr lang="es-ES"/>
              <a:pPr>
                <a:defRPr/>
              </a:pPr>
              <a:t>‹Nº›</a:t>
            </a:fld>
            <a:endParaRPr lang="es-ES"/>
          </a:p>
        </p:txBody>
      </p:sp>
    </p:spTree>
  </p:cSld>
  <p:clrMapOvr>
    <a:masterClrMapping/>
  </p:clrMapOvr>
  <p:transition spd="slow">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Only" preserve="1">
  <p:cSld name="Sólo el título">
    <p:spTree>
      <p:nvGrpSpPr>
        <p:cNvPr id="1" name=""/>
        <p:cNvGrpSpPr/>
        <p:nvPr/>
      </p:nvGrpSpPr>
      <p:grpSpPr>
        <a:xfrm>
          <a:off x="0" y="0"/>
          <a:ext cx="0" cy="0"/>
          <a:chOff x="0" y="0"/>
          <a:chExt cx="0" cy="0"/>
        </a:xfrm>
      </p:grpSpPr>
      <p:grpSp>
        <p:nvGrpSpPr>
          <p:cNvPr id="3" name="Group 2"/>
          <p:cNvGrpSpPr>
            <a:grpSpLocks/>
          </p:cNvGrpSpPr>
          <p:nvPr/>
        </p:nvGrpSpPr>
        <p:grpSpPr bwMode="auto">
          <a:xfrm>
            <a:off x="0" y="0"/>
            <a:ext cx="6858000" cy="1884363"/>
            <a:chOff x="0" y="0"/>
            <a:chExt cx="5760" cy="890"/>
          </a:xfrm>
        </p:grpSpPr>
        <p:sp>
          <p:nvSpPr>
            <p:cNvPr id="4" name="Rectangle 3"/>
            <p:cNvSpPr>
              <a:spLocks noChangeArrowheads="1"/>
            </p:cNvSpPr>
            <p:nvPr userDrawn="1"/>
          </p:nvSpPr>
          <p:spPr bwMode="auto">
            <a:xfrm>
              <a:off x="0" y="0"/>
              <a:ext cx="5760" cy="890"/>
            </a:xfrm>
            <a:prstGeom prst="rect">
              <a:avLst/>
            </a:prstGeom>
            <a:gradFill rotWithShape="1">
              <a:gsLst>
                <a:gs pos="0">
                  <a:srgbClr val="C0C0C0"/>
                </a:gs>
                <a:gs pos="100000">
                  <a:schemeClr val="bg1"/>
                </a:gs>
              </a:gsLst>
              <a:lin ang="5400000" scaled="1"/>
            </a:gradFill>
            <a:ln w="9525">
              <a:noFill/>
              <a:miter lim="800000"/>
              <a:headEnd/>
              <a:tailEnd/>
            </a:ln>
            <a:effectLst/>
          </p:spPr>
          <p:txBody>
            <a:bodyPr wrap="none" anchor="ctr"/>
            <a:lstStyle/>
            <a:p>
              <a:pPr>
                <a:defRPr/>
              </a:pPr>
              <a:endParaRPr lang="es-MX">
                <a:cs typeface="+mn-cs"/>
              </a:endParaRPr>
            </a:p>
          </p:txBody>
        </p:sp>
        <p:sp>
          <p:nvSpPr>
            <p:cNvPr id="5" name="Rectangle 4"/>
            <p:cNvSpPr>
              <a:spLocks noChangeArrowheads="1"/>
            </p:cNvSpPr>
            <p:nvPr userDrawn="1"/>
          </p:nvSpPr>
          <p:spPr bwMode="auto">
            <a:xfrm>
              <a:off x="0" y="0"/>
              <a:ext cx="5760" cy="44"/>
            </a:xfrm>
            <a:prstGeom prst="rect">
              <a:avLst/>
            </a:prstGeom>
            <a:gradFill rotWithShape="1">
              <a:gsLst>
                <a:gs pos="0">
                  <a:srgbClr val="CC0000"/>
                </a:gs>
                <a:gs pos="100000">
                  <a:srgbClr val="A80000"/>
                </a:gs>
              </a:gsLst>
              <a:lin ang="5400000" scaled="1"/>
            </a:gradFill>
            <a:ln w="9525">
              <a:noFill/>
              <a:miter lim="800000"/>
              <a:headEnd/>
              <a:tailEnd/>
            </a:ln>
            <a:effectLst/>
          </p:spPr>
          <p:txBody>
            <a:bodyPr wrap="none" anchor="ctr"/>
            <a:lstStyle/>
            <a:p>
              <a:pPr>
                <a:defRPr/>
              </a:pPr>
              <a:endParaRPr lang="es-MX">
                <a:cs typeface="+mn-cs"/>
              </a:endParaRPr>
            </a:p>
          </p:txBody>
        </p:sp>
      </p:grpSp>
      <p:sp>
        <p:nvSpPr>
          <p:cNvPr id="6" name="Line 8"/>
          <p:cNvSpPr>
            <a:spLocks noChangeShapeType="1"/>
          </p:cNvSpPr>
          <p:nvPr/>
        </p:nvSpPr>
        <p:spPr bwMode="auto">
          <a:xfrm>
            <a:off x="350838" y="1143000"/>
            <a:ext cx="6156325" cy="0"/>
          </a:xfrm>
          <a:prstGeom prst="line">
            <a:avLst/>
          </a:prstGeom>
          <a:ln w="12700">
            <a:solidFill>
              <a:schemeClr val="bg1">
                <a:lumMod val="50000"/>
              </a:schemeClr>
            </a:solidFill>
            <a:headEnd/>
            <a:tailEnd/>
          </a:ln>
        </p:spPr>
        <p:style>
          <a:lnRef idx="2">
            <a:schemeClr val="dk1"/>
          </a:lnRef>
          <a:fillRef idx="0">
            <a:schemeClr val="dk1"/>
          </a:fillRef>
          <a:effectRef idx="1">
            <a:schemeClr val="dk1"/>
          </a:effectRef>
          <a:fontRef idx="minor">
            <a:schemeClr val="tx1"/>
          </a:fontRef>
        </p:style>
        <p:txBody>
          <a:bodyPr/>
          <a:lstStyle/>
          <a:p>
            <a:pPr>
              <a:defRPr/>
            </a:pPr>
            <a:endParaRPr lang="es-MX"/>
          </a:p>
        </p:txBody>
      </p:sp>
      <p:sp>
        <p:nvSpPr>
          <p:cNvPr id="7" name="Rectangle 10"/>
          <p:cNvSpPr>
            <a:spLocks noChangeArrowheads="1"/>
          </p:cNvSpPr>
          <p:nvPr/>
        </p:nvSpPr>
        <p:spPr bwMode="auto">
          <a:xfrm>
            <a:off x="0" y="8990013"/>
            <a:ext cx="6858000" cy="153987"/>
          </a:xfrm>
          <a:prstGeom prst="rect">
            <a:avLst/>
          </a:prstGeom>
          <a:solidFill>
            <a:srgbClr val="0000FF"/>
          </a:solidFill>
          <a:ln w="9525">
            <a:noFill/>
            <a:miter lim="800000"/>
            <a:headEnd/>
            <a:tailEnd/>
          </a:ln>
          <a:effectLst/>
        </p:spPr>
        <p:txBody>
          <a:bodyPr wrap="none" anchor="ctr"/>
          <a:lstStyle/>
          <a:p>
            <a:pPr>
              <a:defRPr/>
            </a:pPr>
            <a:endParaRPr lang="es-MX">
              <a:cs typeface="+mn-cs"/>
            </a:endParaRPr>
          </a:p>
        </p:txBody>
      </p:sp>
      <p:sp>
        <p:nvSpPr>
          <p:cNvPr id="8" name="Rectangle 11"/>
          <p:cNvSpPr>
            <a:spLocks noChangeArrowheads="1"/>
          </p:cNvSpPr>
          <p:nvPr/>
        </p:nvSpPr>
        <p:spPr bwMode="auto">
          <a:xfrm>
            <a:off x="350838" y="8990013"/>
            <a:ext cx="1652587" cy="153987"/>
          </a:xfrm>
          <a:prstGeom prst="rect">
            <a:avLst/>
          </a:prstGeom>
          <a:solidFill>
            <a:srgbClr val="000099"/>
          </a:solidFill>
          <a:ln w="9525">
            <a:noFill/>
            <a:miter lim="800000"/>
            <a:headEnd/>
            <a:tailEnd/>
          </a:ln>
          <a:effectLst/>
        </p:spPr>
        <p:txBody>
          <a:bodyPr wrap="none" anchor="ctr"/>
          <a:lstStyle/>
          <a:p>
            <a:pPr>
              <a:defRPr/>
            </a:pPr>
            <a:endParaRPr lang="es-MX">
              <a:cs typeface="+mn-cs"/>
            </a:endParaRPr>
          </a:p>
        </p:txBody>
      </p:sp>
      <p:sp>
        <p:nvSpPr>
          <p:cNvPr id="9" name="Rectangle 12"/>
          <p:cNvSpPr>
            <a:spLocks noChangeArrowheads="1"/>
          </p:cNvSpPr>
          <p:nvPr/>
        </p:nvSpPr>
        <p:spPr bwMode="auto">
          <a:xfrm>
            <a:off x="6075363" y="8990013"/>
            <a:ext cx="431800" cy="153987"/>
          </a:xfrm>
          <a:prstGeom prst="rect">
            <a:avLst/>
          </a:prstGeom>
          <a:solidFill>
            <a:srgbClr val="000099"/>
          </a:solidFill>
          <a:ln w="9525">
            <a:noFill/>
            <a:miter lim="800000"/>
            <a:headEnd/>
            <a:tailEnd/>
          </a:ln>
          <a:effectLst/>
        </p:spPr>
        <p:txBody>
          <a:bodyPr wrap="none" anchor="ctr"/>
          <a:lstStyle/>
          <a:p>
            <a:pPr>
              <a:defRPr/>
            </a:pPr>
            <a:endParaRPr lang="es-MX">
              <a:cs typeface="+mn-cs"/>
            </a:endParaRPr>
          </a:p>
        </p:txBody>
      </p:sp>
      <p:pic>
        <p:nvPicPr>
          <p:cNvPr id="10" name="Picture 13"/>
          <p:cNvPicPr>
            <a:picLocks noChangeAspect="1" noChangeArrowheads="1"/>
          </p:cNvPicPr>
          <p:nvPr/>
        </p:nvPicPr>
        <p:blipFill>
          <a:blip r:embed="rId2" cstate="print"/>
          <a:srcRect/>
          <a:stretch>
            <a:fillRect/>
          </a:stretch>
        </p:blipFill>
        <p:spPr bwMode="auto">
          <a:xfrm>
            <a:off x="361950" y="309563"/>
            <a:ext cx="1119188" cy="682625"/>
          </a:xfrm>
          <a:prstGeom prst="rect">
            <a:avLst/>
          </a:prstGeom>
          <a:noFill/>
          <a:ln w="9525">
            <a:noFill/>
            <a:miter lim="800000"/>
            <a:headEnd/>
            <a:tailEnd/>
          </a:ln>
        </p:spPr>
      </p:pic>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11" name="Rectangle 7"/>
          <p:cNvSpPr>
            <a:spLocks noGrp="1" noChangeArrowheads="1"/>
          </p:cNvSpPr>
          <p:nvPr>
            <p:ph type="sldNum" sz="quarter" idx="10"/>
          </p:nvPr>
        </p:nvSpPr>
        <p:spPr/>
        <p:txBody>
          <a:bodyPr/>
          <a:lstStyle>
            <a:lvl1pPr>
              <a:defRPr>
                <a:solidFill>
                  <a:srgbClr val="808080"/>
                </a:solidFill>
              </a:defRPr>
            </a:lvl1pPr>
          </a:lstStyle>
          <a:p>
            <a:pPr>
              <a:defRPr/>
            </a:pPr>
            <a:fld id="{E66C80EB-5F47-4049-B007-1E46F179CA2C}" type="slidenum">
              <a:rPr lang="es-ES"/>
              <a:pPr>
                <a:defRPr/>
              </a:pPr>
              <a:t>‹Nº›</a:t>
            </a:fld>
            <a:endParaRPr lang="es-ES"/>
          </a:p>
        </p:txBody>
      </p:sp>
    </p:spTree>
  </p:cSld>
  <p:clrMapOvr>
    <a:masterClrMapping/>
  </p:clrMapOvr>
  <p:transition spd="slow">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grpSp>
        <p:nvGrpSpPr>
          <p:cNvPr id="2" name="Group 2"/>
          <p:cNvGrpSpPr>
            <a:grpSpLocks/>
          </p:cNvGrpSpPr>
          <p:nvPr/>
        </p:nvGrpSpPr>
        <p:grpSpPr bwMode="auto">
          <a:xfrm>
            <a:off x="0" y="0"/>
            <a:ext cx="6858000" cy="1884363"/>
            <a:chOff x="0" y="0"/>
            <a:chExt cx="5760" cy="890"/>
          </a:xfrm>
        </p:grpSpPr>
        <p:sp>
          <p:nvSpPr>
            <p:cNvPr id="3" name="Rectangle 3"/>
            <p:cNvSpPr>
              <a:spLocks noChangeArrowheads="1"/>
            </p:cNvSpPr>
            <p:nvPr userDrawn="1"/>
          </p:nvSpPr>
          <p:spPr bwMode="auto">
            <a:xfrm>
              <a:off x="0" y="0"/>
              <a:ext cx="5760" cy="890"/>
            </a:xfrm>
            <a:prstGeom prst="rect">
              <a:avLst/>
            </a:prstGeom>
            <a:gradFill rotWithShape="1">
              <a:gsLst>
                <a:gs pos="0">
                  <a:srgbClr val="C0C0C0"/>
                </a:gs>
                <a:gs pos="100000">
                  <a:schemeClr val="bg1"/>
                </a:gs>
              </a:gsLst>
              <a:lin ang="5400000" scaled="1"/>
            </a:gradFill>
            <a:ln w="9525">
              <a:noFill/>
              <a:miter lim="800000"/>
              <a:headEnd/>
              <a:tailEnd/>
            </a:ln>
            <a:effectLst/>
          </p:spPr>
          <p:txBody>
            <a:bodyPr wrap="none" anchor="ctr"/>
            <a:lstStyle/>
            <a:p>
              <a:pPr>
                <a:defRPr/>
              </a:pPr>
              <a:endParaRPr lang="es-MX">
                <a:cs typeface="+mn-cs"/>
              </a:endParaRPr>
            </a:p>
          </p:txBody>
        </p:sp>
        <p:sp>
          <p:nvSpPr>
            <p:cNvPr id="4" name="Rectangle 4"/>
            <p:cNvSpPr>
              <a:spLocks noChangeArrowheads="1"/>
            </p:cNvSpPr>
            <p:nvPr userDrawn="1"/>
          </p:nvSpPr>
          <p:spPr bwMode="auto">
            <a:xfrm>
              <a:off x="0" y="0"/>
              <a:ext cx="5760" cy="44"/>
            </a:xfrm>
            <a:prstGeom prst="rect">
              <a:avLst/>
            </a:prstGeom>
            <a:gradFill rotWithShape="1">
              <a:gsLst>
                <a:gs pos="0">
                  <a:srgbClr val="CC0000"/>
                </a:gs>
                <a:gs pos="100000">
                  <a:srgbClr val="A80000"/>
                </a:gs>
              </a:gsLst>
              <a:lin ang="5400000" scaled="1"/>
            </a:gradFill>
            <a:ln w="9525">
              <a:noFill/>
              <a:miter lim="800000"/>
              <a:headEnd/>
              <a:tailEnd/>
            </a:ln>
            <a:effectLst/>
          </p:spPr>
          <p:txBody>
            <a:bodyPr wrap="none" anchor="ctr"/>
            <a:lstStyle/>
            <a:p>
              <a:pPr>
                <a:defRPr/>
              </a:pPr>
              <a:endParaRPr lang="es-MX">
                <a:cs typeface="+mn-cs"/>
              </a:endParaRPr>
            </a:p>
          </p:txBody>
        </p:sp>
      </p:grpSp>
      <p:sp>
        <p:nvSpPr>
          <p:cNvPr id="5" name="Line 8"/>
          <p:cNvSpPr>
            <a:spLocks noChangeShapeType="1"/>
          </p:cNvSpPr>
          <p:nvPr/>
        </p:nvSpPr>
        <p:spPr bwMode="auto">
          <a:xfrm>
            <a:off x="350838" y="1143000"/>
            <a:ext cx="6156325" cy="0"/>
          </a:xfrm>
          <a:prstGeom prst="line">
            <a:avLst/>
          </a:prstGeom>
          <a:ln w="12700">
            <a:solidFill>
              <a:schemeClr val="bg1">
                <a:lumMod val="50000"/>
              </a:schemeClr>
            </a:solidFill>
            <a:headEnd/>
            <a:tailEnd/>
          </a:ln>
        </p:spPr>
        <p:style>
          <a:lnRef idx="2">
            <a:schemeClr val="dk1"/>
          </a:lnRef>
          <a:fillRef idx="0">
            <a:schemeClr val="dk1"/>
          </a:fillRef>
          <a:effectRef idx="1">
            <a:schemeClr val="dk1"/>
          </a:effectRef>
          <a:fontRef idx="minor">
            <a:schemeClr val="tx1"/>
          </a:fontRef>
        </p:style>
        <p:txBody>
          <a:bodyPr/>
          <a:lstStyle/>
          <a:p>
            <a:pPr>
              <a:defRPr/>
            </a:pPr>
            <a:endParaRPr lang="es-MX"/>
          </a:p>
        </p:txBody>
      </p:sp>
      <p:sp>
        <p:nvSpPr>
          <p:cNvPr id="6" name="Rectangle 10"/>
          <p:cNvSpPr>
            <a:spLocks noChangeArrowheads="1"/>
          </p:cNvSpPr>
          <p:nvPr/>
        </p:nvSpPr>
        <p:spPr bwMode="auto">
          <a:xfrm>
            <a:off x="0" y="8990013"/>
            <a:ext cx="6858000" cy="153987"/>
          </a:xfrm>
          <a:prstGeom prst="rect">
            <a:avLst/>
          </a:prstGeom>
          <a:solidFill>
            <a:srgbClr val="0000FF"/>
          </a:solidFill>
          <a:ln w="9525">
            <a:noFill/>
            <a:miter lim="800000"/>
            <a:headEnd/>
            <a:tailEnd/>
          </a:ln>
          <a:effectLst/>
        </p:spPr>
        <p:txBody>
          <a:bodyPr wrap="none" anchor="ctr"/>
          <a:lstStyle/>
          <a:p>
            <a:pPr>
              <a:defRPr/>
            </a:pPr>
            <a:endParaRPr lang="es-MX">
              <a:cs typeface="+mn-cs"/>
            </a:endParaRPr>
          </a:p>
        </p:txBody>
      </p:sp>
      <p:sp>
        <p:nvSpPr>
          <p:cNvPr id="7" name="Rectangle 11"/>
          <p:cNvSpPr>
            <a:spLocks noChangeArrowheads="1"/>
          </p:cNvSpPr>
          <p:nvPr/>
        </p:nvSpPr>
        <p:spPr bwMode="auto">
          <a:xfrm>
            <a:off x="350838" y="8990013"/>
            <a:ext cx="1652587" cy="153987"/>
          </a:xfrm>
          <a:prstGeom prst="rect">
            <a:avLst/>
          </a:prstGeom>
          <a:solidFill>
            <a:srgbClr val="000099"/>
          </a:solidFill>
          <a:ln w="9525">
            <a:noFill/>
            <a:miter lim="800000"/>
            <a:headEnd/>
            <a:tailEnd/>
          </a:ln>
          <a:effectLst/>
        </p:spPr>
        <p:txBody>
          <a:bodyPr wrap="none" anchor="ctr"/>
          <a:lstStyle/>
          <a:p>
            <a:pPr>
              <a:defRPr/>
            </a:pPr>
            <a:endParaRPr lang="es-MX">
              <a:cs typeface="+mn-cs"/>
            </a:endParaRPr>
          </a:p>
        </p:txBody>
      </p:sp>
      <p:sp>
        <p:nvSpPr>
          <p:cNvPr id="8" name="Rectangle 12"/>
          <p:cNvSpPr>
            <a:spLocks noChangeArrowheads="1"/>
          </p:cNvSpPr>
          <p:nvPr/>
        </p:nvSpPr>
        <p:spPr bwMode="auto">
          <a:xfrm>
            <a:off x="6075363" y="8990013"/>
            <a:ext cx="431800" cy="153987"/>
          </a:xfrm>
          <a:prstGeom prst="rect">
            <a:avLst/>
          </a:prstGeom>
          <a:solidFill>
            <a:srgbClr val="000099"/>
          </a:solidFill>
          <a:ln w="9525">
            <a:noFill/>
            <a:miter lim="800000"/>
            <a:headEnd/>
            <a:tailEnd/>
          </a:ln>
          <a:effectLst/>
        </p:spPr>
        <p:txBody>
          <a:bodyPr wrap="none" anchor="ctr"/>
          <a:lstStyle/>
          <a:p>
            <a:pPr>
              <a:defRPr/>
            </a:pPr>
            <a:endParaRPr lang="es-MX">
              <a:cs typeface="+mn-cs"/>
            </a:endParaRPr>
          </a:p>
        </p:txBody>
      </p:sp>
      <p:pic>
        <p:nvPicPr>
          <p:cNvPr id="9" name="Picture 13"/>
          <p:cNvPicPr>
            <a:picLocks noChangeAspect="1" noChangeArrowheads="1"/>
          </p:cNvPicPr>
          <p:nvPr/>
        </p:nvPicPr>
        <p:blipFill>
          <a:blip r:embed="rId2" cstate="print"/>
          <a:srcRect/>
          <a:stretch>
            <a:fillRect/>
          </a:stretch>
        </p:blipFill>
        <p:spPr bwMode="auto">
          <a:xfrm>
            <a:off x="361950" y="309563"/>
            <a:ext cx="1119188" cy="682625"/>
          </a:xfrm>
          <a:prstGeom prst="rect">
            <a:avLst/>
          </a:prstGeom>
          <a:noFill/>
          <a:ln w="9525">
            <a:noFill/>
            <a:miter lim="800000"/>
            <a:headEnd/>
            <a:tailEnd/>
          </a:ln>
        </p:spPr>
      </p:pic>
      <p:sp>
        <p:nvSpPr>
          <p:cNvPr id="10" name="Rectangle 7"/>
          <p:cNvSpPr>
            <a:spLocks noGrp="1" noChangeArrowheads="1"/>
          </p:cNvSpPr>
          <p:nvPr>
            <p:ph type="sldNum" sz="quarter" idx="10"/>
          </p:nvPr>
        </p:nvSpPr>
        <p:spPr/>
        <p:txBody>
          <a:bodyPr/>
          <a:lstStyle>
            <a:lvl1pPr>
              <a:defRPr>
                <a:solidFill>
                  <a:srgbClr val="808080"/>
                </a:solidFill>
              </a:defRPr>
            </a:lvl1pPr>
          </a:lstStyle>
          <a:p>
            <a:pPr>
              <a:defRPr/>
            </a:pPr>
            <a:fld id="{E90A7999-5164-471E-83DB-FC9FEE90B10E}" type="slidenum">
              <a:rPr lang="es-ES"/>
              <a:pPr>
                <a:defRPr/>
              </a:pPr>
              <a:t>‹Nº›</a:t>
            </a:fld>
            <a:endParaRPr lang="es-ES"/>
          </a:p>
        </p:txBody>
      </p:sp>
    </p:spTree>
  </p:cSld>
  <p:clrMapOvr>
    <a:masterClrMapping/>
  </p:clrMapOvr>
  <p:transition spd="slow">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Rectangle 7"/>
          <p:cNvSpPr>
            <a:spLocks noGrp="1" noChangeArrowheads="1"/>
          </p:cNvSpPr>
          <p:nvPr>
            <p:ph type="sldNum" sz="quarter" idx="10"/>
          </p:nvPr>
        </p:nvSpPr>
        <p:spPr>
          <a:ln/>
        </p:spPr>
        <p:txBody>
          <a:bodyPr/>
          <a:lstStyle>
            <a:lvl1pPr>
              <a:defRPr/>
            </a:lvl1pPr>
          </a:lstStyle>
          <a:p>
            <a:pPr>
              <a:defRPr/>
            </a:pPr>
            <a:fld id="{471B8015-1240-4F06-A2B3-5BD6BCB2AEF8}" type="slidenum">
              <a:rPr lang="es-ES"/>
              <a:pPr>
                <a:defRPr/>
              </a:pPr>
              <a:t>‹Nº›</a:t>
            </a:fld>
            <a:endParaRPr lang="es-ES"/>
          </a:p>
        </p:txBody>
      </p:sp>
    </p:spTree>
  </p:cSld>
  <p:clrMapOvr>
    <a:masterClrMapping/>
  </p:clrMapOvr>
  <p:transition spd="slow">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MX"/>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7"/>
          <p:cNvSpPr>
            <a:spLocks noGrp="1" noChangeArrowheads="1"/>
          </p:cNvSpPr>
          <p:nvPr>
            <p:ph type="sldNum" sz="quarter" idx="10"/>
          </p:nvPr>
        </p:nvSpPr>
        <p:spPr>
          <a:ln/>
        </p:spPr>
        <p:txBody>
          <a:bodyPr/>
          <a:lstStyle>
            <a:lvl1pPr>
              <a:defRPr/>
            </a:lvl1pPr>
          </a:lstStyle>
          <a:p>
            <a:pPr>
              <a:defRPr/>
            </a:pPr>
            <a:fld id="{8D4C77AB-34EF-44E0-8660-028222115CB0}" type="slidenum">
              <a:rPr lang="es-ES"/>
              <a:pPr>
                <a:defRPr/>
              </a:pPr>
              <a:t>‹Nº›</a:t>
            </a:fld>
            <a:endParaRPr lang="es-ES"/>
          </a:p>
        </p:txBody>
      </p:sp>
    </p:spTree>
  </p:cSld>
  <p:clrMapOvr>
    <a:masterClrMapping/>
  </p:clrMapOvr>
  <p:transition spd="slow">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MX"/>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MX" noProof="0" smtClean="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7"/>
          <p:cNvSpPr>
            <a:spLocks noGrp="1" noChangeArrowheads="1"/>
          </p:cNvSpPr>
          <p:nvPr>
            <p:ph type="sldNum" sz="quarter" idx="10"/>
          </p:nvPr>
        </p:nvSpPr>
        <p:spPr>
          <a:ln/>
        </p:spPr>
        <p:txBody>
          <a:bodyPr/>
          <a:lstStyle>
            <a:lvl1pPr>
              <a:defRPr/>
            </a:lvl1pPr>
          </a:lstStyle>
          <a:p>
            <a:pPr>
              <a:defRPr/>
            </a:pPr>
            <a:fld id="{C5AB6E8F-9D8E-4AFC-9BD2-7E966FE6A0C2}" type="slidenum">
              <a:rPr lang="es-ES"/>
              <a:pPr>
                <a:defRPr/>
              </a:pPr>
              <a:t>‹Nº›</a:t>
            </a:fld>
            <a:endParaRPr lang="es-ES"/>
          </a:p>
        </p:txBody>
      </p:sp>
    </p:spTree>
  </p:cSld>
  <p:clrMapOvr>
    <a:masterClrMapping/>
  </p:clrMapOvr>
  <p:transition spd="slow">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Rectangle 7"/>
          <p:cNvSpPr>
            <a:spLocks noGrp="1" noChangeArrowheads="1"/>
          </p:cNvSpPr>
          <p:nvPr>
            <p:ph type="sldNum" sz="quarter" idx="10"/>
          </p:nvPr>
        </p:nvSpPr>
        <p:spPr>
          <a:ln/>
        </p:spPr>
        <p:txBody>
          <a:bodyPr/>
          <a:lstStyle>
            <a:lvl1pPr>
              <a:defRPr/>
            </a:lvl1pPr>
          </a:lstStyle>
          <a:p>
            <a:pPr>
              <a:defRPr/>
            </a:pPr>
            <a:fld id="{C7AA6DF0-2DC7-4206-BAED-906E6D951CC8}" type="slidenum">
              <a:rPr lang="es-ES"/>
              <a:pPr>
                <a:defRPr/>
              </a:pPr>
              <a:t>‹Nº›</a:t>
            </a:fld>
            <a:endParaRPr lang="es-ES"/>
          </a:p>
        </p:txBody>
      </p:sp>
    </p:spTree>
  </p:cSld>
  <p:clrMapOvr>
    <a:masterClrMapping/>
  </p:clrMapOvr>
  <p:transition spd="slow">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Rectangle 7"/>
          <p:cNvSpPr>
            <a:spLocks noGrp="1" noChangeArrowheads="1"/>
          </p:cNvSpPr>
          <p:nvPr>
            <p:ph type="sldNum" sz="quarter" idx="10"/>
          </p:nvPr>
        </p:nvSpPr>
        <p:spPr>
          <a:ln/>
        </p:spPr>
        <p:txBody>
          <a:bodyPr/>
          <a:lstStyle>
            <a:lvl1pPr>
              <a:defRPr/>
            </a:lvl1pPr>
          </a:lstStyle>
          <a:p>
            <a:pPr>
              <a:defRPr/>
            </a:pPr>
            <a:fld id="{78C545D9-2A20-45B7-82F4-A51511F76CF7}" type="slidenum">
              <a:rPr lang="es-ES"/>
              <a:pPr>
                <a:defRPr/>
              </a:pPr>
              <a:t>‹Nº›</a:t>
            </a:fld>
            <a:endParaRPr lang="es-ES"/>
          </a:p>
        </p:txBody>
      </p:sp>
    </p:spTree>
  </p:cSld>
  <p:clrMapOvr>
    <a:masterClrMapping/>
  </p:clrMapOvr>
  <p:transition spd="slow">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objOnly" preserve="1">
  <p:cSld name="Contenido">
    <p:spTree>
      <p:nvGrpSpPr>
        <p:cNvPr id="1" name=""/>
        <p:cNvGrpSpPr/>
        <p:nvPr/>
      </p:nvGrpSpPr>
      <p:grpSpPr>
        <a:xfrm>
          <a:off x="0" y="0"/>
          <a:ext cx="0" cy="0"/>
          <a:chOff x="0" y="0"/>
          <a:chExt cx="0" cy="0"/>
        </a:xfrm>
      </p:grpSpPr>
      <p:grpSp>
        <p:nvGrpSpPr>
          <p:cNvPr id="3" name="Group 2"/>
          <p:cNvGrpSpPr>
            <a:grpSpLocks/>
          </p:cNvGrpSpPr>
          <p:nvPr/>
        </p:nvGrpSpPr>
        <p:grpSpPr bwMode="auto">
          <a:xfrm>
            <a:off x="0" y="0"/>
            <a:ext cx="6858000" cy="1884363"/>
            <a:chOff x="0" y="0"/>
            <a:chExt cx="5760" cy="890"/>
          </a:xfrm>
        </p:grpSpPr>
        <p:sp>
          <p:nvSpPr>
            <p:cNvPr id="4" name="Rectangle 3"/>
            <p:cNvSpPr>
              <a:spLocks noChangeArrowheads="1"/>
            </p:cNvSpPr>
            <p:nvPr userDrawn="1"/>
          </p:nvSpPr>
          <p:spPr bwMode="auto">
            <a:xfrm>
              <a:off x="0" y="0"/>
              <a:ext cx="5760" cy="890"/>
            </a:xfrm>
            <a:prstGeom prst="rect">
              <a:avLst/>
            </a:prstGeom>
            <a:gradFill rotWithShape="1">
              <a:gsLst>
                <a:gs pos="0">
                  <a:srgbClr val="C0C0C0"/>
                </a:gs>
                <a:gs pos="100000">
                  <a:schemeClr val="bg1"/>
                </a:gs>
              </a:gsLst>
              <a:lin ang="5400000" scaled="1"/>
            </a:gradFill>
            <a:ln w="9525">
              <a:noFill/>
              <a:miter lim="800000"/>
              <a:headEnd/>
              <a:tailEnd/>
            </a:ln>
            <a:effectLst/>
          </p:spPr>
          <p:txBody>
            <a:bodyPr wrap="none" anchor="ctr"/>
            <a:lstStyle/>
            <a:p>
              <a:pPr>
                <a:defRPr/>
              </a:pPr>
              <a:endParaRPr lang="es-MX">
                <a:cs typeface="+mn-cs"/>
              </a:endParaRPr>
            </a:p>
          </p:txBody>
        </p:sp>
        <p:sp>
          <p:nvSpPr>
            <p:cNvPr id="5" name="Rectangle 4"/>
            <p:cNvSpPr>
              <a:spLocks noChangeArrowheads="1"/>
            </p:cNvSpPr>
            <p:nvPr userDrawn="1"/>
          </p:nvSpPr>
          <p:spPr bwMode="auto">
            <a:xfrm>
              <a:off x="0" y="0"/>
              <a:ext cx="5760" cy="44"/>
            </a:xfrm>
            <a:prstGeom prst="rect">
              <a:avLst/>
            </a:prstGeom>
            <a:gradFill rotWithShape="1">
              <a:gsLst>
                <a:gs pos="0">
                  <a:srgbClr val="CC0000"/>
                </a:gs>
                <a:gs pos="100000">
                  <a:srgbClr val="A80000"/>
                </a:gs>
              </a:gsLst>
              <a:lin ang="5400000" scaled="1"/>
            </a:gradFill>
            <a:ln w="9525">
              <a:noFill/>
              <a:miter lim="800000"/>
              <a:headEnd/>
              <a:tailEnd/>
            </a:ln>
            <a:effectLst/>
          </p:spPr>
          <p:txBody>
            <a:bodyPr wrap="none" anchor="ctr"/>
            <a:lstStyle/>
            <a:p>
              <a:pPr>
                <a:defRPr/>
              </a:pPr>
              <a:endParaRPr lang="es-MX">
                <a:cs typeface="+mn-cs"/>
              </a:endParaRPr>
            </a:p>
          </p:txBody>
        </p:sp>
      </p:grpSp>
      <p:sp>
        <p:nvSpPr>
          <p:cNvPr id="6" name="Line 8"/>
          <p:cNvSpPr>
            <a:spLocks noChangeShapeType="1"/>
          </p:cNvSpPr>
          <p:nvPr/>
        </p:nvSpPr>
        <p:spPr bwMode="auto">
          <a:xfrm>
            <a:off x="350838" y="1143000"/>
            <a:ext cx="6156325" cy="0"/>
          </a:xfrm>
          <a:prstGeom prst="line">
            <a:avLst/>
          </a:prstGeom>
          <a:ln w="12700">
            <a:solidFill>
              <a:schemeClr val="bg1">
                <a:lumMod val="50000"/>
              </a:schemeClr>
            </a:solidFill>
            <a:headEnd/>
            <a:tailEnd/>
          </a:ln>
        </p:spPr>
        <p:style>
          <a:lnRef idx="2">
            <a:schemeClr val="dk1"/>
          </a:lnRef>
          <a:fillRef idx="0">
            <a:schemeClr val="dk1"/>
          </a:fillRef>
          <a:effectRef idx="1">
            <a:schemeClr val="dk1"/>
          </a:effectRef>
          <a:fontRef idx="minor">
            <a:schemeClr val="tx1"/>
          </a:fontRef>
        </p:style>
        <p:txBody>
          <a:bodyPr/>
          <a:lstStyle/>
          <a:p>
            <a:pPr>
              <a:defRPr/>
            </a:pPr>
            <a:endParaRPr lang="es-MX"/>
          </a:p>
        </p:txBody>
      </p:sp>
      <p:sp>
        <p:nvSpPr>
          <p:cNvPr id="7" name="Rectangle 10"/>
          <p:cNvSpPr>
            <a:spLocks noChangeArrowheads="1"/>
          </p:cNvSpPr>
          <p:nvPr/>
        </p:nvSpPr>
        <p:spPr bwMode="auto">
          <a:xfrm>
            <a:off x="0" y="8990013"/>
            <a:ext cx="6858000" cy="153987"/>
          </a:xfrm>
          <a:prstGeom prst="rect">
            <a:avLst/>
          </a:prstGeom>
          <a:solidFill>
            <a:srgbClr val="0000FF"/>
          </a:solidFill>
          <a:ln w="9525">
            <a:noFill/>
            <a:miter lim="800000"/>
            <a:headEnd/>
            <a:tailEnd/>
          </a:ln>
          <a:effectLst/>
        </p:spPr>
        <p:txBody>
          <a:bodyPr wrap="none" anchor="ctr"/>
          <a:lstStyle/>
          <a:p>
            <a:pPr>
              <a:defRPr/>
            </a:pPr>
            <a:endParaRPr lang="es-MX">
              <a:cs typeface="+mn-cs"/>
            </a:endParaRPr>
          </a:p>
        </p:txBody>
      </p:sp>
      <p:sp>
        <p:nvSpPr>
          <p:cNvPr id="8" name="Rectangle 11"/>
          <p:cNvSpPr>
            <a:spLocks noChangeArrowheads="1"/>
          </p:cNvSpPr>
          <p:nvPr/>
        </p:nvSpPr>
        <p:spPr bwMode="auto">
          <a:xfrm>
            <a:off x="350838" y="8990013"/>
            <a:ext cx="1652587" cy="153987"/>
          </a:xfrm>
          <a:prstGeom prst="rect">
            <a:avLst/>
          </a:prstGeom>
          <a:solidFill>
            <a:srgbClr val="000099"/>
          </a:solidFill>
          <a:ln w="9525">
            <a:noFill/>
            <a:miter lim="800000"/>
            <a:headEnd/>
            <a:tailEnd/>
          </a:ln>
          <a:effectLst/>
        </p:spPr>
        <p:txBody>
          <a:bodyPr wrap="none" anchor="ctr"/>
          <a:lstStyle/>
          <a:p>
            <a:pPr>
              <a:defRPr/>
            </a:pPr>
            <a:endParaRPr lang="es-MX">
              <a:cs typeface="+mn-cs"/>
            </a:endParaRPr>
          </a:p>
        </p:txBody>
      </p:sp>
      <p:sp>
        <p:nvSpPr>
          <p:cNvPr id="9" name="Rectangle 12"/>
          <p:cNvSpPr>
            <a:spLocks noChangeArrowheads="1"/>
          </p:cNvSpPr>
          <p:nvPr/>
        </p:nvSpPr>
        <p:spPr bwMode="auto">
          <a:xfrm>
            <a:off x="6075363" y="8990013"/>
            <a:ext cx="431800" cy="153987"/>
          </a:xfrm>
          <a:prstGeom prst="rect">
            <a:avLst/>
          </a:prstGeom>
          <a:solidFill>
            <a:srgbClr val="000099"/>
          </a:solidFill>
          <a:ln w="9525">
            <a:noFill/>
            <a:miter lim="800000"/>
            <a:headEnd/>
            <a:tailEnd/>
          </a:ln>
          <a:effectLst/>
        </p:spPr>
        <p:txBody>
          <a:bodyPr wrap="none" anchor="ctr"/>
          <a:lstStyle/>
          <a:p>
            <a:pPr>
              <a:defRPr/>
            </a:pPr>
            <a:endParaRPr lang="es-MX">
              <a:cs typeface="+mn-cs"/>
            </a:endParaRPr>
          </a:p>
        </p:txBody>
      </p:sp>
      <p:pic>
        <p:nvPicPr>
          <p:cNvPr id="10" name="Picture 13"/>
          <p:cNvPicPr>
            <a:picLocks noChangeAspect="1" noChangeArrowheads="1"/>
          </p:cNvPicPr>
          <p:nvPr/>
        </p:nvPicPr>
        <p:blipFill>
          <a:blip r:embed="rId2" cstate="print"/>
          <a:srcRect/>
          <a:stretch>
            <a:fillRect/>
          </a:stretch>
        </p:blipFill>
        <p:spPr bwMode="auto">
          <a:xfrm>
            <a:off x="361950" y="309563"/>
            <a:ext cx="1119188" cy="682625"/>
          </a:xfrm>
          <a:prstGeom prst="rect">
            <a:avLst/>
          </a:prstGeom>
          <a:noFill/>
          <a:ln w="9525">
            <a:noFill/>
            <a:miter lim="800000"/>
            <a:headEnd/>
            <a:tailEnd/>
          </a:ln>
        </p:spPr>
      </p:pic>
      <p:sp>
        <p:nvSpPr>
          <p:cNvPr id="2" name="1 Marcador de contenido"/>
          <p:cNvSpPr>
            <a:spLocks noGrp="1"/>
          </p:cNvSpPr>
          <p:nvPr>
            <p:ph/>
          </p:nvPr>
        </p:nvSpPr>
        <p:spPr>
          <a:xfrm>
            <a:off x="457200" y="274638"/>
            <a:ext cx="8229600" cy="5851525"/>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11" name="Rectangle 7"/>
          <p:cNvSpPr>
            <a:spLocks noGrp="1" noChangeArrowheads="1"/>
          </p:cNvSpPr>
          <p:nvPr>
            <p:ph type="sldNum" sz="quarter" idx="10"/>
          </p:nvPr>
        </p:nvSpPr>
        <p:spPr/>
        <p:txBody>
          <a:bodyPr/>
          <a:lstStyle>
            <a:lvl1pPr>
              <a:defRPr>
                <a:solidFill>
                  <a:srgbClr val="808080"/>
                </a:solidFill>
              </a:defRPr>
            </a:lvl1pPr>
          </a:lstStyle>
          <a:p>
            <a:pPr>
              <a:defRPr/>
            </a:pPr>
            <a:fld id="{31EFBA79-20E2-4914-AC0A-9EAEAB691BA2}" type="slidenum">
              <a:rPr lang="es-ES"/>
              <a:pPr>
                <a:defRPr/>
              </a:pPr>
              <a:t>‹Nº›</a:t>
            </a:fld>
            <a:endParaRPr lang="es-ES"/>
          </a:p>
        </p:txBody>
      </p:sp>
    </p:spTree>
  </p:cSld>
  <p:clrMapOvr>
    <a:masterClrMapping/>
  </p:clrMapOvr>
  <p:transition spd="slow">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bl">
  <p:cSld name="Título y tabla">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6858000" cy="1884363"/>
            <a:chOff x="0" y="0"/>
            <a:chExt cx="5760" cy="890"/>
          </a:xfrm>
        </p:grpSpPr>
        <p:sp>
          <p:nvSpPr>
            <p:cNvPr id="5" name="Rectangle 3"/>
            <p:cNvSpPr>
              <a:spLocks noChangeArrowheads="1"/>
            </p:cNvSpPr>
            <p:nvPr userDrawn="1"/>
          </p:nvSpPr>
          <p:spPr bwMode="auto">
            <a:xfrm>
              <a:off x="0" y="0"/>
              <a:ext cx="5760" cy="890"/>
            </a:xfrm>
            <a:prstGeom prst="rect">
              <a:avLst/>
            </a:prstGeom>
            <a:gradFill rotWithShape="1">
              <a:gsLst>
                <a:gs pos="0">
                  <a:srgbClr val="C0C0C0"/>
                </a:gs>
                <a:gs pos="100000">
                  <a:schemeClr val="bg1"/>
                </a:gs>
              </a:gsLst>
              <a:lin ang="5400000" scaled="1"/>
            </a:gradFill>
            <a:ln w="9525">
              <a:noFill/>
              <a:miter lim="800000"/>
              <a:headEnd/>
              <a:tailEnd/>
            </a:ln>
            <a:effectLst/>
          </p:spPr>
          <p:txBody>
            <a:bodyPr wrap="none" anchor="ctr"/>
            <a:lstStyle/>
            <a:p>
              <a:pPr>
                <a:defRPr/>
              </a:pPr>
              <a:endParaRPr lang="es-MX">
                <a:cs typeface="+mn-cs"/>
              </a:endParaRPr>
            </a:p>
          </p:txBody>
        </p:sp>
        <p:sp>
          <p:nvSpPr>
            <p:cNvPr id="6" name="Rectangle 4"/>
            <p:cNvSpPr>
              <a:spLocks noChangeArrowheads="1"/>
            </p:cNvSpPr>
            <p:nvPr userDrawn="1"/>
          </p:nvSpPr>
          <p:spPr bwMode="auto">
            <a:xfrm>
              <a:off x="0" y="0"/>
              <a:ext cx="5760" cy="44"/>
            </a:xfrm>
            <a:prstGeom prst="rect">
              <a:avLst/>
            </a:prstGeom>
            <a:gradFill rotWithShape="1">
              <a:gsLst>
                <a:gs pos="0">
                  <a:srgbClr val="CC0000"/>
                </a:gs>
                <a:gs pos="100000">
                  <a:srgbClr val="A80000"/>
                </a:gs>
              </a:gsLst>
              <a:lin ang="5400000" scaled="1"/>
            </a:gradFill>
            <a:ln w="9525">
              <a:noFill/>
              <a:miter lim="800000"/>
              <a:headEnd/>
              <a:tailEnd/>
            </a:ln>
            <a:effectLst/>
          </p:spPr>
          <p:txBody>
            <a:bodyPr wrap="none" anchor="ctr"/>
            <a:lstStyle/>
            <a:p>
              <a:pPr>
                <a:defRPr/>
              </a:pPr>
              <a:endParaRPr lang="es-MX">
                <a:cs typeface="+mn-cs"/>
              </a:endParaRPr>
            </a:p>
          </p:txBody>
        </p:sp>
      </p:grpSp>
      <p:sp>
        <p:nvSpPr>
          <p:cNvPr id="7" name="Line 8"/>
          <p:cNvSpPr>
            <a:spLocks noChangeShapeType="1"/>
          </p:cNvSpPr>
          <p:nvPr/>
        </p:nvSpPr>
        <p:spPr bwMode="auto">
          <a:xfrm>
            <a:off x="350838" y="1143000"/>
            <a:ext cx="6156325" cy="0"/>
          </a:xfrm>
          <a:prstGeom prst="line">
            <a:avLst/>
          </a:prstGeom>
          <a:ln w="12700">
            <a:solidFill>
              <a:schemeClr val="bg1">
                <a:lumMod val="50000"/>
              </a:schemeClr>
            </a:solidFill>
            <a:headEnd/>
            <a:tailEnd/>
          </a:ln>
        </p:spPr>
        <p:style>
          <a:lnRef idx="2">
            <a:schemeClr val="dk1"/>
          </a:lnRef>
          <a:fillRef idx="0">
            <a:schemeClr val="dk1"/>
          </a:fillRef>
          <a:effectRef idx="1">
            <a:schemeClr val="dk1"/>
          </a:effectRef>
          <a:fontRef idx="minor">
            <a:schemeClr val="tx1"/>
          </a:fontRef>
        </p:style>
        <p:txBody>
          <a:bodyPr/>
          <a:lstStyle/>
          <a:p>
            <a:pPr>
              <a:defRPr/>
            </a:pPr>
            <a:endParaRPr lang="es-MX"/>
          </a:p>
        </p:txBody>
      </p:sp>
      <p:sp>
        <p:nvSpPr>
          <p:cNvPr id="8" name="Rectangle 10"/>
          <p:cNvSpPr>
            <a:spLocks noChangeArrowheads="1"/>
          </p:cNvSpPr>
          <p:nvPr/>
        </p:nvSpPr>
        <p:spPr bwMode="auto">
          <a:xfrm>
            <a:off x="0" y="8990013"/>
            <a:ext cx="6858000" cy="153987"/>
          </a:xfrm>
          <a:prstGeom prst="rect">
            <a:avLst/>
          </a:prstGeom>
          <a:solidFill>
            <a:srgbClr val="0000FF"/>
          </a:solidFill>
          <a:ln w="9525">
            <a:noFill/>
            <a:miter lim="800000"/>
            <a:headEnd/>
            <a:tailEnd/>
          </a:ln>
          <a:effectLst/>
        </p:spPr>
        <p:txBody>
          <a:bodyPr wrap="none" anchor="ctr"/>
          <a:lstStyle/>
          <a:p>
            <a:pPr>
              <a:defRPr/>
            </a:pPr>
            <a:endParaRPr lang="es-MX">
              <a:cs typeface="+mn-cs"/>
            </a:endParaRPr>
          </a:p>
        </p:txBody>
      </p:sp>
      <p:sp>
        <p:nvSpPr>
          <p:cNvPr id="9" name="Rectangle 11"/>
          <p:cNvSpPr>
            <a:spLocks noChangeArrowheads="1"/>
          </p:cNvSpPr>
          <p:nvPr/>
        </p:nvSpPr>
        <p:spPr bwMode="auto">
          <a:xfrm>
            <a:off x="350838" y="8990013"/>
            <a:ext cx="1652587" cy="153987"/>
          </a:xfrm>
          <a:prstGeom prst="rect">
            <a:avLst/>
          </a:prstGeom>
          <a:solidFill>
            <a:srgbClr val="000099"/>
          </a:solidFill>
          <a:ln w="9525">
            <a:noFill/>
            <a:miter lim="800000"/>
            <a:headEnd/>
            <a:tailEnd/>
          </a:ln>
          <a:effectLst/>
        </p:spPr>
        <p:txBody>
          <a:bodyPr wrap="none" anchor="ctr"/>
          <a:lstStyle/>
          <a:p>
            <a:pPr>
              <a:defRPr/>
            </a:pPr>
            <a:endParaRPr lang="es-MX">
              <a:cs typeface="+mn-cs"/>
            </a:endParaRPr>
          </a:p>
        </p:txBody>
      </p:sp>
      <p:sp>
        <p:nvSpPr>
          <p:cNvPr id="10" name="Rectangle 12"/>
          <p:cNvSpPr>
            <a:spLocks noChangeArrowheads="1"/>
          </p:cNvSpPr>
          <p:nvPr/>
        </p:nvSpPr>
        <p:spPr bwMode="auto">
          <a:xfrm>
            <a:off x="6075363" y="8990013"/>
            <a:ext cx="431800" cy="153987"/>
          </a:xfrm>
          <a:prstGeom prst="rect">
            <a:avLst/>
          </a:prstGeom>
          <a:solidFill>
            <a:srgbClr val="000099"/>
          </a:solidFill>
          <a:ln w="9525">
            <a:noFill/>
            <a:miter lim="800000"/>
            <a:headEnd/>
            <a:tailEnd/>
          </a:ln>
          <a:effectLst/>
        </p:spPr>
        <p:txBody>
          <a:bodyPr wrap="none" anchor="ctr"/>
          <a:lstStyle/>
          <a:p>
            <a:pPr>
              <a:defRPr/>
            </a:pPr>
            <a:endParaRPr lang="es-MX">
              <a:cs typeface="+mn-cs"/>
            </a:endParaRPr>
          </a:p>
        </p:txBody>
      </p:sp>
      <p:pic>
        <p:nvPicPr>
          <p:cNvPr id="11" name="Picture 13"/>
          <p:cNvPicPr>
            <a:picLocks noChangeAspect="1" noChangeArrowheads="1"/>
          </p:cNvPicPr>
          <p:nvPr/>
        </p:nvPicPr>
        <p:blipFill>
          <a:blip r:embed="rId2" cstate="print"/>
          <a:srcRect/>
          <a:stretch>
            <a:fillRect/>
          </a:stretch>
        </p:blipFill>
        <p:spPr bwMode="auto">
          <a:xfrm>
            <a:off x="361950" y="309563"/>
            <a:ext cx="1119188" cy="682625"/>
          </a:xfrm>
          <a:prstGeom prst="rect">
            <a:avLst/>
          </a:prstGeom>
          <a:noFill/>
          <a:ln w="9525">
            <a:noFill/>
            <a:miter lim="800000"/>
            <a:headEnd/>
            <a:tailEnd/>
          </a:ln>
        </p:spPr>
      </p:pic>
      <p:sp>
        <p:nvSpPr>
          <p:cNvPr id="2" name="1 Título"/>
          <p:cNvSpPr>
            <a:spLocks noGrp="1"/>
          </p:cNvSpPr>
          <p:nvPr>
            <p:ph type="title"/>
          </p:nvPr>
        </p:nvSpPr>
        <p:spPr>
          <a:xfrm>
            <a:off x="457200" y="274638"/>
            <a:ext cx="8229600" cy="1143000"/>
          </a:xfrm>
          <a:prstGeom prst="rect">
            <a:avLst/>
          </a:prstGeom>
        </p:spPr>
        <p:txBody>
          <a:bodyPr/>
          <a:lstStyle/>
          <a:p>
            <a:r>
              <a:rPr lang="es-ES" smtClean="0"/>
              <a:t>Haga clic para modificar el estilo de título del patrón</a:t>
            </a:r>
            <a:endParaRPr lang="es-MX"/>
          </a:p>
        </p:txBody>
      </p:sp>
      <p:sp>
        <p:nvSpPr>
          <p:cNvPr id="3" name="2 Marcador de tabla"/>
          <p:cNvSpPr>
            <a:spLocks noGrp="1"/>
          </p:cNvSpPr>
          <p:nvPr>
            <p:ph type="tbl" idx="1"/>
          </p:nvPr>
        </p:nvSpPr>
        <p:spPr>
          <a:xfrm>
            <a:off x="457200" y="1600200"/>
            <a:ext cx="8229600" cy="4525963"/>
          </a:xfrm>
        </p:spPr>
        <p:txBody>
          <a:bodyPr/>
          <a:lstStyle/>
          <a:p>
            <a:pPr lvl="0"/>
            <a:endParaRPr lang="es-MX" noProof="0"/>
          </a:p>
        </p:txBody>
      </p:sp>
      <p:sp>
        <p:nvSpPr>
          <p:cNvPr id="12" name="Rectangle 4"/>
          <p:cNvSpPr>
            <a:spLocks noGrp="1" noChangeArrowheads="1"/>
          </p:cNvSpPr>
          <p:nvPr>
            <p:ph type="dt" sz="half" idx="10"/>
          </p:nvPr>
        </p:nvSpPr>
        <p:spPr>
          <a:xfrm>
            <a:off x="342900" y="8326438"/>
            <a:ext cx="1600200" cy="635000"/>
          </a:xfrm>
          <a:prstGeom prst="rect">
            <a:avLst/>
          </a:prstGeom>
        </p:spPr>
        <p:txBody>
          <a:bodyPr/>
          <a:lstStyle>
            <a:lvl1pPr>
              <a:defRPr>
                <a:latin typeface="Arial" charset="0"/>
                <a:cs typeface="+mn-cs"/>
              </a:defRPr>
            </a:lvl1pPr>
          </a:lstStyle>
          <a:p>
            <a:pPr>
              <a:defRPr/>
            </a:pPr>
            <a:endParaRPr lang="es-ES"/>
          </a:p>
        </p:txBody>
      </p:sp>
      <p:sp>
        <p:nvSpPr>
          <p:cNvPr id="13" name="Rectangle 5"/>
          <p:cNvSpPr>
            <a:spLocks noGrp="1" noChangeArrowheads="1"/>
          </p:cNvSpPr>
          <p:nvPr>
            <p:ph type="ftr" sz="quarter" idx="11"/>
          </p:nvPr>
        </p:nvSpPr>
        <p:spPr>
          <a:xfrm>
            <a:off x="2343150" y="8326438"/>
            <a:ext cx="2171700" cy="635000"/>
          </a:xfrm>
          <a:prstGeom prst="rect">
            <a:avLst/>
          </a:prstGeom>
        </p:spPr>
        <p:txBody>
          <a:bodyPr/>
          <a:lstStyle>
            <a:lvl1pPr>
              <a:defRPr>
                <a:latin typeface="Arial" charset="0"/>
                <a:cs typeface="+mn-cs"/>
              </a:defRPr>
            </a:lvl1pPr>
          </a:lstStyle>
          <a:p>
            <a:pPr>
              <a:defRPr/>
            </a:pPr>
            <a:endParaRPr lang="es-ES"/>
          </a:p>
        </p:txBody>
      </p:sp>
      <p:sp>
        <p:nvSpPr>
          <p:cNvPr id="14" name="Rectangle 6"/>
          <p:cNvSpPr>
            <a:spLocks noGrp="1" noChangeArrowheads="1"/>
          </p:cNvSpPr>
          <p:nvPr>
            <p:ph type="sldNum" sz="quarter" idx="12"/>
          </p:nvPr>
        </p:nvSpPr>
        <p:spPr/>
        <p:txBody>
          <a:bodyPr/>
          <a:lstStyle>
            <a:lvl1pPr>
              <a:defRPr/>
            </a:lvl1pPr>
          </a:lstStyle>
          <a:p>
            <a:pPr>
              <a:defRPr/>
            </a:pPr>
            <a:fld id="{B3372299-8703-49F6-ADE3-E8AAF3C5F534}" type="slidenum">
              <a:rPr lang="es-ES"/>
              <a:pPr>
                <a:defRPr/>
              </a:pPr>
              <a:t>‹Nº›</a:t>
            </a:fld>
            <a:endParaRPr lang="es-ES"/>
          </a:p>
        </p:txBody>
      </p:sp>
    </p:spTree>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1_En blanco">
    <p:spTree>
      <p:nvGrpSpPr>
        <p:cNvPr id="1" name=""/>
        <p:cNvGrpSpPr/>
        <p:nvPr/>
      </p:nvGrpSpPr>
      <p:grpSpPr>
        <a:xfrm>
          <a:off x="0" y="0"/>
          <a:ext cx="0" cy="0"/>
          <a:chOff x="0" y="0"/>
          <a:chExt cx="0" cy="0"/>
        </a:xfrm>
      </p:grpSpPr>
      <p:sp>
        <p:nvSpPr>
          <p:cNvPr id="2" name="Rectangle 7"/>
          <p:cNvSpPr>
            <a:spLocks noGrp="1" noChangeArrowheads="1"/>
          </p:cNvSpPr>
          <p:nvPr>
            <p:ph type="sldNum" sz="quarter" idx="10"/>
          </p:nvPr>
        </p:nvSpPr>
        <p:spPr>
          <a:ln/>
        </p:spPr>
        <p:txBody>
          <a:bodyPr/>
          <a:lstStyle>
            <a:lvl1pPr>
              <a:defRPr/>
            </a:lvl1pPr>
          </a:lstStyle>
          <a:p>
            <a:pPr>
              <a:defRPr/>
            </a:pPr>
            <a:fld id="{4556F2A0-E641-4234-9FC1-734173DFA12D}" type="slidenum">
              <a:rPr lang="es-ES"/>
              <a:pPr>
                <a:defRPr/>
              </a:pPr>
              <a:t>‹Nº›</a:t>
            </a:fld>
            <a:endParaRPr lang="es-ES"/>
          </a:p>
        </p:txBody>
      </p:sp>
    </p:spTree>
  </p:cSld>
  <p:clrMapOvr>
    <a:masterClrMapping/>
  </p:clrMapOvr>
  <p:transition spd="slow">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514350" y="2840038"/>
            <a:ext cx="5829300" cy="1960562"/>
          </a:xfrm>
        </p:spPr>
        <p:txBody>
          <a:bodyPr/>
          <a:lstStyle/>
          <a:p>
            <a:r>
              <a:rPr lang="es-ES" smtClean="0"/>
              <a:t>Haga clic para modificar el estilo de título del patrón</a:t>
            </a:r>
            <a:endParaRPr lang="es-MX"/>
          </a:p>
        </p:txBody>
      </p:sp>
      <p:sp>
        <p:nvSpPr>
          <p:cNvPr id="3" name="2 Subtítulo"/>
          <p:cNvSpPr>
            <a:spLocks noGrp="1"/>
          </p:cNvSpPr>
          <p:nvPr>
            <p:ph type="subTitle" idx="1"/>
          </p:nvPr>
        </p:nvSpPr>
        <p:spPr>
          <a:xfrm>
            <a:off x="1028700" y="5181600"/>
            <a:ext cx="4800600" cy="23368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smtClean="0"/>
              <a:t>Haga clic para modificar el estilo de subtítulo del patrón</a:t>
            </a:r>
            <a:endParaRPr lang="es-MX"/>
          </a:p>
        </p:txBody>
      </p:sp>
      <p:sp>
        <p:nvSpPr>
          <p:cNvPr id="4" name="Rectangle 4"/>
          <p:cNvSpPr>
            <a:spLocks noGrp="1" noChangeArrowheads="1"/>
          </p:cNvSpPr>
          <p:nvPr>
            <p:ph type="dt" sz="half" idx="10"/>
          </p:nvPr>
        </p:nvSpPr>
        <p:spPr>
          <a:ln/>
        </p:spPr>
        <p:txBody>
          <a:bodyPr/>
          <a:lstStyle>
            <a:lvl1pPr>
              <a:defRPr/>
            </a:lvl1pPr>
          </a:lstStyle>
          <a:p>
            <a:pPr>
              <a:defRPr/>
            </a:pPr>
            <a:fld id="{9738C882-B3FF-4190-9D4F-64FEF07E7C03}" type="datetimeFigureOut">
              <a:rPr lang="es-MX"/>
              <a:pPr>
                <a:defRPr/>
              </a:pPr>
              <a:t>05/02/2015</a:t>
            </a:fld>
            <a:endParaRPr lang="es-MX"/>
          </a:p>
        </p:txBody>
      </p:sp>
      <p:sp>
        <p:nvSpPr>
          <p:cNvPr id="5" name="Rectangle 5"/>
          <p:cNvSpPr>
            <a:spLocks noGrp="1" noChangeArrowheads="1"/>
          </p:cNvSpPr>
          <p:nvPr>
            <p:ph type="ftr" sz="quarter" idx="11"/>
          </p:nvPr>
        </p:nvSpPr>
        <p:spPr>
          <a:ln/>
        </p:spPr>
        <p:txBody>
          <a:bodyPr/>
          <a:lstStyle>
            <a:lvl1pPr>
              <a:defRPr/>
            </a:lvl1pPr>
          </a:lstStyle>
          <a:p>
            <a:pPr>
              <a:defRPr/>
            </a:pPr>
            <a:endParaRPr lang="es-MX"/>
          </a:p>
        </p:txBody>
      </p:sp>
      <p:sp>
        <p:nvSpPr>
          <p:cNvPr id="6" name="Rectangle 6"/>
          <p:cNvSpPr>
            <a:spLocks noGrp="1" noChangeArrowheads="1"/>
          </p:cNvSpPr>
          <p:nvPr>
            <p:ph type="sldNum" sz="quarter" idx="12"/>
          </p:nvPr>
        </p:nvSpPr>
        <p:spPr>
          <a:ln/>
        </p:spPr>
        <p:txBody>
          <a:bodyPr/>
          <a:lstStyle>
            <a:lvl1pPr>
              <a:defRPr/>
            </a:lvl1pPr>
          </a:lstStyle>
          <a:p>
            <a:pPr>
              <a:defRPr/>
            </a:pPr>
            <a:fld id="{B1DC4B85-95E9-4B22-B4C3-C662E06D6648}" type="slidenum">
              <a:rPr lang="es-MX"/>
              <a:pPr>
                <a:defRPr/>
              </a:pPr>
              <a:t>‹Nº›</a:t>
            </a:fld>
            <a:endParaRPr lang="es-MX"/>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fld id="{BF2CC00F-80F4-439B-9664-90995C69DCFD}" type="datetimeFigureOut">
              <a:rPr lang="es-MX"/>
              <a:pPr>
                <a:defRPr/>
              </a:pPr>
              <a:t>05/02/2015</a:t>
            </a:fld>
            <a:endParaRPr lang="es-MX"/>
          </a:p>
        </p:txBody>
      </p:sp>
      <p:sp>
        <p:nvSpPr>
          <p:cNvPr id="5" name="Rectangle 5"/>
          <p:cNvSpPr>
            <a:spLocks noGrp="1" noChangeArrowheads="1"/>
          </p:cNvSpPr>
          <p:nvPr>
            <p:ph type="ftr" sz="quarter" idx="11"/>
          </p:nvPr>
        </p:nvSpPr>
        <p:spPr>
          <a:ln/>
        </p:spPr>
        <p:txBody>
          <a:bodyPr/>
          <a:lstStyle>
            <a:lvl1pPr>
              <a:defRPr/>
            </a:lvl1pPr>
          </a:lstStyle>
          <a:p>
            <a:pPr>
              <a:defRPr/>
            </a:pPr>
            <a:endParaRPr lang="es-MX"/>
          </a:p>
        </p:txBody>
      </p:sp>
      <p:sp>
        <p:nvSpPr>
          <p:cNvPr id="6" name="Rectangle 6"/>
          <p:cNvSpPr>
            <a:spLocks noGrp="1" noChangeArrowheads="1"/>
          </p:cNvSpPr>
          <p:nvPr>
            <p:ph type="sldNum" sz="quarter" idx="12"/>
          </p:nvPr>
        </p:nvSpPr>
        <p:spPr>
          <a:ln/>
        </p:spPr>
        <p:txBody>
          <a:bodyPr/>
          <a:lstStyle>
            <a:lvl1pPr>
              <a:defRPr/>
            </a:lvl1pPr>
          </a:lstStyle>
          <a:p>
            <a:pPr>
              <a:defRPr/>
            </a:pPr>
            <a:fld id="{F20D14A4-49A9-4F69-9191-B34B37333514}" type="slidenum">
              <a:rPr lang="es-MX"/>
              <a:pPr>
                <a:defRPr/>
              </a:pPr>
              <a:t>‹Nº›</a:t>
            </a:fld>
            <a:endParaRPr lang="es-MX"/>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541338" y="5875338"/>
            <a:ext cx="5829300" cy="1816100"/>
          </a:xfrm>
        </p:spPr>
        <p:txBody>
          <a:bodyPr anchor="t"/>
          <a:lstStyle>
            <a:lvl1pPr algn="l">
              <a:defRPr sz="4000" b="1" cap="all"/>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541338" y="3875088"/>
            <a:ext cx="5829300" cy="200025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fld id="{AEA1A087-2947-4F04-8C31-97C2B9C56D2C}" type="datetimeFigureOut">
              <a:rPr lang="es-MX"/>
              <a:pPr>
                <a:defRPr/>
              </a:pPr>
              <a:t>05/02/2015</a:t>
            </a:fld>
            <a:endParaRPr lang="es-MX"/>
          </a:p>
        </p:txBody>
      </p:sp>
      <p:sp>
        <p:nvSpPr>
          <p:cNvPr id="5" name="Rectangle 5"/>
          <p:cNvSpPr>
            <a:spLocks noGrp="1" noChangeArrowheads="1"/>
          </p:cNvSpPr>
          <p:nvPr>
            <p:ph type="ftr" sz="quarter" idx="11"/>
          </p:nvPr>
        </p:nvSpPr>
        <p:spPr>
          <a:ln/>
        </p:spPr>
        <p:txBody>
          <a:bodyPr/>
          <a:lstStyle>
            <a:lvl1pPr>
              <a:defRPr/>
            </a:lvl1pPr>
          </a:lstStyle>
          <a:p>
            <a:pPr>
              <a:defRPr/>
            </a:pPr>
            <a:endParaRPr lang="es-MX"/>
          </a:p>
        </p:txBody>
      </p:sp>
      <p:sp>
        <p:nvSpPr>
          <p:cNvPr id="6" name="Rectangle 6"/>
          <p:cNvSpPr>
            <a:spLocks noGrp="1" noChangeArrowheads="1"/>
          </p:cNvSpPr>
          <p:nvPr>
            <p:ph type="sldNum" sz="quarter" idx="12"/>
          </p:nvPr>
        </p:nvSpPr>
        <p:spPr>
          <a:ln/>
        </p:spPr>
        <p:txBody>
          <a:bodyPr/>
          <a:lstStyle>
            <a:lvl1pPr>
              <a:defRPr/>
            </a:lvl1pPr>
          </a:lstStyle>
          <a:p>
            <a:pPr>
              <a:defRPr/>
            </a:pPr>
            <a:fld id="{33794BD4-E880-4BAD-B7A8-3900F7CA8973}" type="slidenum">
              <a:rPr lang="es-MX"/>
              <a:pPr>
                <a:defRPr/>
              </a:pPr>
              <a:t>‹Nº›</a:t>
            </a:fld>
            <a:endParaRPr lang="es-MX"/>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
        <p:nvSpPr>
          <p:cNvPr id="4" name="Rectangle 7"/>
          <p:cNvSpPr>
            <a:spLocks noGrp="1" noChangeArrowheads="1"/>
          </p:cNvSpPr>
          <p:nvPr>
            <p:ph type="sldNum" sz="quarter" idx="10"/>
          </p:nvPr>
        </p:nvSpPr>
        <p:spPr>
          <a:ln/>
        </p:spPr>
        <p:txBody>
          <a:bodyPr/>
          <a:lstStyle>
            <a:lvl1pPr>
              <a:defRPr/>
            </a:lvl1pPr>
          </a:lstStyle>
          <a:p>
            <a:pPr>
              <a:defRPr/>
            </a:pPr>
            <a:fld id="{5A7CDBC0-9EF0-487F-A19D-38CBCFF305B2}" type="slidenum">
              <a:rPr lang="es-ES"/>
              <a:pPr>
                <a:defRPr/>
              </a:pPr>
              <a:t>‹Nº›</a:t>
            </a:fld>
            <a:endParaRPr lang="es-ES"/>
          </a:p>
        </p:txBody>
      </p:sp>
    </p:spTree>
  </p:cSld>
  <p:clrMapOvr>
    <a:masterClrMapping/>
  </p:clrMapOvr>
  <p:transition spd="slow">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sz="half" idx="1"/>
          </p:nvPr>
        </p:nvSpPr>
        <p:spPr>
          <a:xfrm>
            <a:off x="342900" y="2133600"/>
            <a:ext cx="3009900" cy="60340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contenido"/>
          <p:cNvSpPr>
            <a:spLocks noGrp="1"/>
          </p:cNvSpPr>
          <p:nvPr>
            <p:ph sz="half" idx="2"/>
          </p:nvPr>
        </p:nvSpPr>
        <p:spPr>
          <a:xfrm>
            <a:off x="3505200" y="2133600"/>
            <a:ext cx="3009900" cy="60340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Rectangle 4"/>
          <p:cNvSpPr>
            <a:spLocks noGrp="1" noChangeArrowheads="1"/>
          </p:cNvSpPr>
          <p:nvPr>
            <p:ph type="dt" sz="half" idx="10"/>
          </p:nvPr>
        </p:nvSpPr>
        <p:spPr>
          <a:ln/>
        </p:spPr>
        <p:txBody>
          <a:bodyPr/>
          <a:lstStyle>
            <a:lvl1pPr>
              <a:defRPr/>
            </a:lvl1pPr>
          </a:lstStyle>
          <a:p>
            <a:pPr>
              <a:defRPr/>
            </a:pPr>
            <a:fld id="{0118304D-D7BC-4A97-81B7-6FA126B4E5C7}" type="datetimeFigureOut">
              <a:rPr lang="es-MX"/>
              <a:pPr>
                <a:defRPr/>
              </a:pPr>
              <a:t>05/02/2015</a:t>
            </a:fld>
            <a:endParaRPr lang="es-MX"/>
          </a:p>
        </p:txBody>
      </p:sp>
      <p:sp>
        <p:nvSpPr>
          <p:cNvPr id="6" name="Rectangle 5"/>
          <p:cNvSpPr>
            <a:spLocks noGrp="1" noChangeArrowheads="1"/>
          </p:cNvSpPr>
          <p:nvPr>
            <p:ph type="ftr" sz="quarter" idx="11"/>
          </p:nvPr>
        </p:nvSpPr>
        <p:spPr>
          <a:ln/>
        </p:spPr>
        <p:txBody>
          <a:bodyPr/>
          <a:lstStyle>
            <a:lvl1pPr>
              <a:defRPr/>
            </a:lvl1pPr>
          </a:lstStyle>
          <a:p>
            <a:pPr>
              <a:defRPr/>
            </a:pPr>
            <a:endParaRPr lang="es-MX"/>
          </a:p>
        </p:txBody>
      </p:sp>
      <p:sp>
        <p:nvSpPr>
          <p:cNvPr id="7" name="Rectangle 6"/>
          <p:cNvSpPr>
            <a:spLocks noGrp="1" noChangeArrowheads="1"/>
          </p:cNvSpPr>
          <p:nvPr>
            <p:ph type="sldNum" sz="quarter" idx="12"/>
          </p:nvPr>
        </p:nvSpPr>
        <p:spPr>
          <a:ln/>
        </p:spPr>
        <p:txBody>
          <a:bodyPr/>
          <a:lstStyle>
            <a:lvl1pPr>
              <a:defRPr/>
            </a:lvl1pPr>
          </a:lstStyle>
          <a:p>
            <a:pPr>
              <a:defRPr/>
            </a:pPr>
            <a:fld id="{4DC00FE2-C9E1-4F49-9097-B8EA9761644E}" type="slidenum">
              <a:rPr lang="es-MX"/>
              <a:pPr>
                <a:defRPr/>
              </a:pPr>
              <a:t>‹Nº›</a:t>
            </a:fld>
            <a:endParaRPr lang="es-MX"/>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342900" y="2046288"/>
            <a:ext cx="3030538" cy="854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342900" y="2900363"/>
            <a:ext cx="3030538" cy="52673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texto"/>
          <p:cNvSpPr>
            <a:spLocks noGrp="1"/>
          </p:cNvSpPr>
          <p:nvPr>
            <p:ph type="body" sz="quarter" idx="3"/>
          </p:nvPr>
        </p:nvSpPr>
        <p:spPr>
          <a:xfrm>
            <a:off x="3484563" y="2046288"/>
            <a:ext cx="3030537" cy="854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3484563" y="2900363"/>
            <a:ext cx="3030537" cy="52673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7" name="Rectangle 4"/>
          <p:cNvSpPr>
            <a:spLocks noGrp="1" noChangeArrowheads="1"/>
          </p:cNvSpPr>
          <p:nvPr>
            <p:ph type="dt" sz="half" idx="10"/>
          </p:nvPr>
        </p:nvSpPr>
        <p:spPr>
          <a:ln/>
        </p:spPr>
        <p:txBody>
          <a:bodyPr/>
          <a:lstStyle>
            <a:lvl1pPr>
              <a:defRPr/>
            </a:lvl1pPr>
          </a:lstStyle>
          <a:p>
            <a:pPr>
              <a:defRPr/>
            </a:pPr>
            <a:fld id="{77047CAC-4C9A-409D-A0CB-8354A4B78257}" type="datetimeFigureOut">
              <a:rPr lang="es-MX"/>
              <a:pPr>
                <a:defRPr/>
              </a:pPr>
              <a:t>05/02/2015</a:t>
            </a:fld>
            <a:endParaRPr lang="es-MX"/>
          </a:p>
        </p:txBody>
      </p:sp>
      <p:sp>
        <p:nvSpPr>
          <p:cNvPr id="8" name="Rectangle 5"/>
          <p:cNvSpPr>
            <a:spLocks noGrp="1" noChangeArrowheads="1"/>
          </p:cNvSpPr>
          <p:nvPr>
            <p:ph type="ftr" sz="quarter" idx="11"/>
          </p:nvPr>
        </p:nvSpPr>
        <p:spPr>
          <a:ln/>
        </p:spPr>
        <p:txBody>
          <a:bodyPr/>
          <a:lstStyle>
            <a:lvl1pPr>
              <a:defRPr/>
            </a:lvl1pPr>
          </a:lstStyle>
          <a:p>
            <a:pPr>
              <a:defRPr/>
            </a:pPr>
            <a:endParaRPr lang="es-MX"/>
          </a:p>
        </p:txBody>
      </p:sp>
      <p:sp>
        <p:nvSpPr>
          <p:cNvPr id="9" name="Rectangle 6"/>
          <p:cNvSpPr>
            <a:spLocks noGrp="1" noChangeArrowheads="1"/>
          </p:cNvSpPr>
          <p:nvPr>
            <p:ph type="sldNum" sz="quarter" idx="12"/>
          </p:nvPr>
        </p:nvSpPr>
        <p:spPr>
          <a:ln/>
        </p:spPr>
        <p:txBody>
          <a:bodyPr/>
          <a:lstStyle>
            <a:lvl1pPr>
              <a:defRPr/>
            </a:lvl1pPr>
          </a:lstStyle>
          <a:p>
            <a:pPr>
              <a:defRPr/>
            </a:pPr>
            <a:fld id="{6187C354-6846-4B0E-A771-832A7A808844}" type="slidenum">
              <a:rPr lang="es-MX"/>
              <a:pPr>
                <a:defRPr/>
              </a:pPr>
              <a:t>‹Nº›</a:t>
            </a:fld>
            <a:endParaRPr lang="es-MX"/>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Rectangle 4"/>
          <p:cNvSpPr>
            <a:spLocks noGrp="1" noChangeArrowheads="1"/>
          </p:cNvSpPr>
          <p:nvPr>
            <p:ph type="dt" sz="half" idx="10"/>
          </p:nvPr>
        </p:nvSpPr>
        <p:spPr>
          <a:ln/>
        </p:spPr>
        <p:txBody>
          <a:bodyPr/>
          <a:lstStyle>
            <a:lvl1pPr>
              <a:defRPr/>
            </a:lvl1pPr>
          </a:lstStyle>
          <a:p>
            <a:pPr>
              <a:defRPr/>
            </a:pPr>
            <a:fld id="{0FF1C661-69C0-4440-AD3F-B372F78302D6}" type="datetimeFigureOut">
              <a:rPr lang="es-MX"/>
              <a:pPr>
                <a:defRPr/>
              </a:pPr>
              <a:t>05/02/2015</a:t>
            </a:fld>
            <a:endParaRPr lang="es-MX"/>
          </a:p>
        </p:txBody>
      </p:sp>
      <p:sp>
        <p:nvSpPr>
          <p:cNvPr id="4" name="Rectangle 5"/>
          <p:cNvSpPr>
            <a:spLocks noGrp="1" noChangeArrowheads="1"/>
          </p:cNvSpPr>
          <p:nvPr>
            <p:ph type="ftr" sz="quarter" idx="11"/>
          </p:nvPr>
        </p:nvSpPr>
        <p:spPr>
          <a:ln/>
        </p:spPr>
        <p:txBody>
          <a:bodyPr/>
          <a:lstStyle>
            <a:lvl1pPr>
              <a:defRPr/>
            </a:lvl1pPr>
          </a:lstStyle>
          <a:p>
            <a:pPr>
              <a:defRPr/>
            </a:pPr>
            <a:endParaRPr lang="es-MX"/>
          </a:p>
        </p:txBody>
      </p:sp>
      <p:sp>
        <p:nvSpPr>
          <p:cNvPr id="5" name="Rectangle 6"/>
          <p:cNvSpPr>
            <a:spLocks noGrp="1" noChangeArrowheads="1"/>
          </p:cNvSpPr>
          <p:nvPr>
            <p:ph type="sldNum" sz="quarter" idx="12"/>
          </p:nvPr>
        </p:nvSpPr>
        <p:spPr>
          <a:ln/>
        </p:spPr>
        <p:txBody>
          <a:bodyPr/>
          <a:lstStyle>
            <a:lvl1pPr>
              <a:defRPr/>
            </a:lvl1pPr>
          </a:lstStyle>
          <a:p>
            <a:pPr>
              <a:defRPr/>
            </a:pPr>
            <a:fld id="{78627FA9-2C9D-4402-AAC4-BB5F4D073B10}" type="slidenum">
              <a:rPr lang="es-MX"/>
              <a:pPr>
                <a:defRPr/>
              </a:pPr>
              <a:t>‹Nº›</a:t>
            </a:fld>
            <a:endParaRPr lang="es-MX"/>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340B4334-CD7E-4926-B078-24DB2B60F90A}" type="datetimeFigureOut">
              <a:rPr lang="es-MX"/>
              <a:pPr>
                <a:defRPr/>
              </a:pPr>
              <a:t>05/02/2015</a:t>
            </a:fld>
            <a:endParaRPr lang="es-MX"/>
          </a:p>
        </p:txBody>
      </p:sp>
      <p:sp>
        <p:nvSpPr>
          <p:cNvPr id="3" name="Rectangle 5"/>
          <p:cNvSpPr>
            <a:spLocks noGrp="1" noChangeArrowheads="1"/>
          </p:cNvSpPr>
          <p:nvPr>
            <p:ph type="ftr" sz="quarter" idx="11"/>
          </p:nvPr>
        </p:nvSpPr>
        <p:spPr>
          <a:ln/>
        </p:spPr>
        <p:txBody>
          <a:bodyPr/>
          <a:lstStyle>
            <a:lvl1pPr>
              <a:defRPr/>
            </a:lvl1pPr>
          </a:lstStyle>
          <a:p>
            <a:pPr>
              <a:defRPr/>
            </a:pPr>
            <a:endParaRPr lang="es-MX"/>
          </a:p>
        </p:txBody>
      </p:sp>
      <p:sp>
        <p:nvSpPr>
          <p:cNvPr id="4" name="Rectangle 6"/>
          <p:cNvSpPr>
            <a:spLocks noGrp="1" noChangeArrowheads="1"/>
          </p:cNvSpPr>
          <p:nvPr>
            <p:ph type="sldNum" sz="quarter" idx="12"/>
          </p:nvPr>
        </p:nvSpPr>
        <p:spPr>
          <a:ln/>
        </p:spPr>
        <p:txBody>
          <a:bodyPr/>
          <a:lstStyle>
            <a:lvl1pPr>
              <a:defRPr/>
            </a:lvl1pPr>
          </a:lstStyle>
          <a:p>
            <a:pPr>
              <a:defRPr/>
            </a:pPr>
            <a:fld id="{37E21252-79C1-44F7-BF9B-A5A3A6CBDFE6}" type="slidenum">
              <a:rPr lang="es-MX"/>
              <a:pPr>
                <a:defRPr/>
              </a:pPr>
              <a:t>‹Nº›</a:t>
            </a:fld>
            <a:endParaRPr lang="es-MX"/>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342900" y="363538"/>
            <a:ext cx="2255838" cy="1549400"/>
          </a:xfrm>
        </p:spPr>
        <p:txBody>
          <a:bodyPr anchor="b"/>
          <a:lstStyle>
            <a:lvl1pPr algn="l">
              <a:defRPr sz="2000" b="1"/>
            </a:lvl1pPr>
          </a:lstStyle>
          <a:p>
            <a:r>
              <a:rPr lang="es-ES" smtClean="0"/>
              <a:t>Haga clic para modificar el estilo de título del patrón</a:t>
            </a:r>
            <a:endParaRPr lang="es-MX"/>
          </a:p>
        </p:txBody>
      </p:sp>
      <p:sp>
        <p:nvSpPr>
          <p:cNvPr id="3" name="2 Marcador de contenido"/>
          <p:cNvSpPr>
            <a:spLocks noGrp="1"/>
          </p:cNvSpPr>
          <p:nvPr>
            <p:ph idx="1"/>
          </p:nvPr>
        </p:nvSpPr>
        <p:spPr>
          <a:xfrm>
            <a:off x="2681288" y="363538"/>
            <a:ext cx="3833812" cy="78041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texto"/>
          <p:cNvSpPr>
            <a:spLocks noGrp="1"/>
          </p:cNvSpPr>
          <p:nvPr>
            <p:ph type="body" sz="half" idx="2"/>
          </p:nvPr>
        </p:nvSpPr>
        <p:spPr>
          <a:xfrm>
            <a:off x="342900" y="1912938"/>
            <a:ext cx="2255838" cy="62547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fld id="{C9BE0E0C-EF53-4EB4-92A4-197007ED64E3}" type="datetimeFigureOut">
              <a:rPr lang="es-MX"/>
              <a:pPr>
                <a:defRPr/>
              </a:pPr>
              <a:t>05/02/2015</a:t>
            </a:fld>
            <a:endParaRPr lang="es-MX"/>
          </a:p>
        </p:txBody>
      </p:sp>
      <p:sp>
        <p:nvSpPr>
          <p:cNvPr id="6" name="Rectangle 5"/>
          <p:cNvSpPr>
            <a:spLocks noGrp="1" noChangeArrowheads="1"/>
          </p:cNvSpPr>
          <p:nvPr>
            <p:ph type="ftr" sz="quarter" idx="11"/>
          </p:nvPr>
        </p:nvSpPr>
        <p:spPr>
          <a:ln/>
        </p:spPr>
        <p:txBody>
          <a:bodyPr/>
          <a:lstStyle>
            <a:lvl1pPr>
              <a:defRPr/>
            </a:lvl1pPr>
          </a:lstStyle>
          <a:p>
            <a:pPr>
              <a:defRPr/>
            </a:pPr>
            <a:endParaRPr lang="es-MX"/>
          </a:p>
        </p:txBody>
      </p:sp>
      <p:sp>
        <p:nvSpPr>
          <p:cNvPr id="7" name="Rectangle 6"/>
          <p:cNvSpPr>
            <a:spLocks noGrp="1" noChangeArrowheads="1"/>
          </p:cNvSpPr>
          <p:nvPr>
            <p:ph type="sldNum" sz="quarter" idx="12"/>
          </p:nvPr>
        </p:nvSpPr>
        <p:spPr>
          <a:ln/>
        </p:spPr>
        <p:txBody>
          <a:bodyPr/>
          <a:lstStyle>
            <a:lvl1pPr>
              <a:defRPr/>
            </a:lvl1pPr>
          </a:lstStyle>
          <a:p>
            <a:pPr>
              <a:defRPr/>
            </a:pPr>
            <a:fld id="{FB528956-D86B-4644-8AE2-D1554761A647}" type="slidenum">
              <a:rPr lang="es-MX"/>
              <a:pPr>
                <a:defRPr/>
              </a:pPr>
              <a:t>‹Nº›</a:t>
            </a:fld>
            <a:endParaRPr lang="es-MX"/>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344613" y="6400800"/>
            <a:ext cx="4114800" cy="755650"/>
          </a:xfrm>
        </p:spPr>
        <p:txBody>
          <a:bodyPr anchor="b"/>
          <a:lstStyle>
            <a:lvl1pPr algn="l">
              <a:defRPr sz="2000" b="1"/>
            </a:lvl1pPr>
          </a:lstStyle>
          <a:p>
            <a:r>
              <a:rPr lang="es-ES" smtClean="0"/>
              <a:t>Haga clic para modificar el estilo de título del patrón</a:t>
            </a:r>
            <a:endParaRPr lang="es-MX"/>
          </a:p>
        </p:txBody>
      </p:sp>
      <p:sp>
        <p:nvSpPr>
          <p:cNvPr id="3" name="2 Marcador de posición de imagen"/>
          <p:cNvSpPr>
            <a:spLocks noGrp="1"/>
          </p:cNvSpPr>
          <p:nvPr>
            <p:ph type="pic" idx="1"/>
          </p:nvPr>
        </p:nvSpPr>
        <p:spPr>
          <a:xfrm>
            <a:off x="1344613" y="81756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MX" noProof="0"/>
          </a:p>
        </p:txBody>
      </p:sp>
      <p:sp>
        <p:nvSpPr>
          <p:cNvPr id="4" name="3 Marcador de texto"/>
          <p:cNvSpPr>
            <a:spLocks noGrp="1"/>
          </p:cNvSpPr>
          <p:nvPr>
            <p:ph type="body" sz="half" idx="2"/>
          </p:nvPr>
        </p:nvSpPr>
        <p:spPr>
          <a:xfrm>
            <a:off x="1344613" y="7156450"/>
            <a:ext cx="4114800" cy="10731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fld id="{338EEC81-4A18-4334-BECB-9057EE7CDCD9}" type="datetimeFigureOut">
              <a:rPr lang="es-MX"/>
              <a:pPr>
                <a:defRPr/>
              </a:pPr>
              <a:t>05/02/2015</a:t>
            </a:fld>
            <a:endParaRPr lang="es-MX"/>
          </a:p>
        </p:txBody>
      </p:sp>
      <p:sp>
        <p:nvSpPr>
          <p:cNvPr id="6" name="Rectangle 5"/>
          <p:cNvSpPr>
            <a:spLocks noGrp="1" noChangeArrowheads="1"/>
          </p:cNvSpPr>
          <p:nvPr>
            <p:ph type="ftr" sz="quarter" idx="11"/>
          </p:nvPr>
        </p:nvSpPr>
        <p:spPr>
          <a:ln/>
        </p:spPr>
        <p:txBody>
          <a:bodyPr/>
          <a:lstStyle>
            <a:lvl1pPr>
              <a:defRPr/>
            </a:lvl1pPr>
          </a:lstStyle>
          <a:p>
            <a:pPr>
              <a:defRPr/>
            </a:pPr>
            <a:endParaRPr lang="es-MX"/>
          </a:p>
        </p:txBody>
      </p:sp>
      <p:sp>
        <p:nvSpPr>
          <p:cNvPr id="7" name="Rectangle 6"/>
          <p:cNvSpPr>
            <a:spLocks noGrp="1" noChangeArrowheads="1"/>
          </p:cNvSpPr>
          <p:nvPr>
            <p:ph type="sldNum" sz="quarter" idx="12"/>
          </p:nvPr>
        </p:nvSpPr>
        <p:spPr>
          <a:ln/>
        </p:spPr>
        <p:txBody>
          <a:bodyPr/>
          <a:lstStyle>
            <a:lvl1pPr>
              <a:defRPr/>
            </a:lvl1pPr>
          </a:lstStyle>
          <a:p>
            <a:pPr>
              <a:defRPr/>
            </a:pPr>
            <a:fld id="{B7867BD0-5305-4E0E-8290-D0018E8FF093}" type="slidenum">
              <a:rPr lang="es-MX"/>
              <a:pPr>
                <a:defRPr/>
              </a:pPr>
              <a:t>‹Nº›</a:t>
            </a:fld>
            <a:endParaRPr lang="es-MX"/>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fld id="{2BD071FB-AFF0-47A5-8F66-775F7D95DB5D}" type="datetimeFigureOut">
              <a:rPr lang="es-MX"/>
              <a:pPr>
                <a:defRPr/>
              </a:pPr>
              <a:t>05/02/2015</a:t>
            </a:fld>
            <a:endParaRPr lang="es-MX"/>
          </a:p>
        </p:txBody>
      </p:sp>
      <p:sp>
        <p:nvSpPr>
          <p:cNvPr id="5" name="Rectangle 5"/>
          <p:cNvSpPr>
            <a:spLocks noGrp="1" noChangeArrowheads="1"/>
          </p:cNvSpPr>
          <p:nvPr>
            <p:ph type="ftr" sz="quarter" idx="11"/>
          </p:nvPr>
        </p:nvSpPr>
        <p:spPr>
          <a:ln/>
        </p:spPr>
        <p:txBody>
          <a:bodyPr/>
          <a:lstStyle>
            <a:lvl1pPr>
              <a:defRPr/>
            </a:lvl1pPr>
          </a:lstStyle>
          <a:p>
            <a:pPr>
              <a:defRPr/>
            </a:pPr>
            <a:endParaRPr lang="es-MX"/>
          </a:p>
        </p:txBody>
      </p:sp>
      <p:sp>
        <p:nvSpPr>
          <p:cNvPr id="6" name="Rectangle 6"/>
          <p:cNvSpPr>
            <a:spLocks noGrp="1" noChangeArrowheads="1"/>
          </p:cNvSpPr>
          <p:nvPr>
            <p:ph type="sldNum" sz="quarter" idx="12"/>
          </p:nvPr>
        </p:nvSpPr>
        <p:spPr>
          <a:ln/>
        </p:spPr>
        <p:txBody>
          <a:bodyPr/>
          <a:lstStyle>
            <a:lvl1pPr>
              <a:defRPr/>
            </a:lvl1pPr>
          </a:lstStyle>
          <a:p>
            <a:pPr>
              <a:defRPr/>
            </a:pPr>
            <a:fld id="{3E3C1735-C1FF-429D-B762-4F3CECFC6DF3}" type="slidenum">
              <a:rPr lang="es-MX"/>
              <a:pPr>
                <a:defRPr/>
              </a:pPr>
              <a:t>‹Nº›</a:t>
            </a:fld>
            <a:endParaRPr lang="es-MX"/>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4972050" y="366713"/>
            <a:ext cx="1543050" cy="7800975"/>
          </a:xfrm>
        </p:spPr>
        <p:txBody>
          <a:bodyPr vert="eaVert"/>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a:xfrm>
            <a:off x="342900" y="366713"/>
            <a:ext cx="4476750" cy="780097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fld id="{87541005-43C3-475B-85F7-18326134BEE6}" type="datetimeFigureOut">
              <a:rPr lang="es-MX"/>
              <a:pPr>
                <a:defRPr/>
              </a:pPr>
              <a:t>05/02/2015</a:t>
            </a:fld>
            <a:endParaRPr lang="es-MX"/>
          </a:p>
        </p:txBody>
      </p:sp>
      <p:sp>
        <p:nvSpPr>
          <p:cNvPr id="5" name="Rectangle 5"/>
          <p:cNvSpPr>
            <a:spLocks noGrp="1" noChangeArrowheads="1"/>
          </p:cNvSpPr>
          <p:nvPr>
            <p:ph type="ftr" sz="quarter" idx="11"/>
          </p:nvPr>
        </p:nvSpPr>
        <p:spPr>
          <a:ln/>
        </p:spPr>
        <p:txBody>
          <a:bodyPr/>
          <a:lstStyle>
            <a:lvl1pPr>
              <a:defRPr/>
            </a:lvl1pPr>
          </a:lstStyle>
          <a:p>
            <a:pPr>
              <a:defRPr/>
            </a:pPr>
            <a:endParaRPr lang="es-MX"/>
          </a:p>
        </p:txBody>
      </p:sp>
      <p:sp>
        <p:nvSpPr>
          <p:cNvPr id="6" name="Rectangle 6"/>
          <p:cNvSpPr>
            <a:spLocks noGrp="1" noChangeArrowheads="1"/>
          </p:cNvSpPr>
          <p:nvPr>
            <p:ph type="sldNum" sz="quarter" idx="12"/>
          </p:nvPr>
        </p:nvSpPr>
        <p:spPr>
          <a:ln/>
        </p:spPr>
        <p:txBody>
          <a:bodyPr/>
          <a:lstStyle>
            <a:lvl1pPr>
              <a:defRPr/>
            </a:lvl1pPr>
          </a:lstStyle>
          <a:p>
            <a:pPr>
              <a:defRPr/>
            </a:pPr>
            <a:fld id="{7C92DA54-8A25-4244-8EEA-F6AF8D366810}" type="slidenum">
              <a:rPr lang="es-MX"/>
              <a:pPr>
                <a:defRPr/>
              </a:pPr>
              <a:t>‹Nº›</a:t>
            </a:fld>
            <a:endParaRPr lang="es-MX"/>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514350" y="2840038"/>
            <a:ext cx="5829300" cy="1960562"/>
          </a:xfrm>
        </p:spPr>
        <p:txBody>
          <a:bodyPr/>
          <a:lstStyle/>
          <a:p>
            <a:r>
              <a:rPr lang="es-ES" smtClean="0"/>
              <a:t>Haga clic para modificar el estilo de título del patrón</a:t>
            </a:r>
            <a:endParaRPr lang="es-MX"/>
          </a:p>
        </p:txBody>
      </p:sp>
      <p:sp>
        <p:nvSpPr>
          <p:cNvPr id="3" name="2 Subtítulo"/>
          <p:cNvSpPr>
            <a:spLocks noGrp="1"/>
          </p:cNvSpPr>
          <p:nvPr>
            <p:ph type="subTitle" idx="1"/>
          </p:nvPr>
        </p:nvSpPr>
        <p:spPr>
          <a:xfrm>
            <a:off x="1028700" y="5181600"/>
            <a:ext cx="4800600" cy="23368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smtClean="0"/>
              <a:t>Haga clic para modificar el estilo de subtítulo del patrón</a:t>
            </a:r>
            <a:endParaRPr lang="es-MX"/>
          </a:p>
        </p:txBody>
      </p:sp>
      <p:sp>
        <p:nvSpPr>
          <p:cNvPr id="4" name="Rectangle 4"/>
          <p:cNvSpPr>
            <a:spLocks noGrp="1" noChangeArrowheads="1"/>
          </p:cNvSpPr>
          <p:nvPr>
            <p:ph type="dt" sz="half" idx="10"/>
          </p:nvPr>
        </p:nvSpPr>
        <p:spPr>
          <a:ln/>
        </p:spPr>
        <p:txBody>
          <a:bodyPr/>
          <a:lstStyle>
            <a:lvl1pPr>
              <a:defRPr/>
            </a:lvl1pPr>
          </a:lstStyle>
          <a:p>
            <a:pPr>
              <a:defRPr/>
            </a:pPr>
            <a:fld id="{573F1A3B-0382-4F49-A360-B7D007354C46}" type="datetimeFigureOut">
              <a:rPr lang="es-MX"/>
              <a:pPr>
                <a:defRPr/>
              </a:pPr>
              <a:t>05/02/2015</a:t>
            </a:fld>
            <a:endParaRPr lang="es-MX"/>
          </a:p>
        </p:txBody>
      </p:sp>
      <p:sp>
        <p:nvSpPr>
          <p:cNvPr id="5" name="Rectangle 5"/>
          <p:cNvSpPr>
            <a:spLocks noGrp="1" noChangeArrowheads="1"/>
          </p:cNvSpPr>
          <p:nvPr>
            <p:ph type="ftr" sz="quarter" idx="11"/>
          </p:nvPr>
        </p:nvSpPr>
        <p:spPr>
          <a:ln/>
        </p:spPr>
        <p:txBody>
          <a:bodyPr/>
          <a:lstStyle>
            <a:lvl1pPr>
              <a:defRPr/>
            </a:lvl1pPr>
          </a:lstStyle>
          <a:p>
            <a:pPr>
              <a:defRPr/>
            </a:pPr>
            <a:endParaRPr lang="es-MX"/>
          </a:p>
        </p:txBody>
      </p:sp>
      <p:sp>
        <p:nvSpPr>
          <p:cNvPr id="6" name="Rectangle 6"/>
          <p:cNvSpPr>
            <a:spLocks noGrp="1" noChangeArrowheads="1"/>
          </p:cNvSpPr>
          <p:nvPr>
            <p:ph type="sldNum" sz="quarter" idx="12"/>
          </p:nvPr>
        </p:nvSpPr>
        <p:spPr>
          <a:ln/>
        </p:spPr>
        <p:txBody>
          <a:bodyPr/>
          <a:lstStyle>
            <a:lvl1pPr>
              <a:defRPr/>
            </a:lvl1pPr>
          </a:lstStyle>
          <a:p>
            <a:pPr>
              <a:defRPr/>
            </a:pPr>
            <a:fld id="{88F7411B-733A-4667-A202-A7DD0D1B384F}" type="slidenum">
              <a:rPr lang="es-MX"/>
              <a:pPr>
                <a:defRPr/>
              </a:pPr>
              <a:t>‹Nº›</a:t>
            </a:fld>
            <a:endParaRPr lang="es-MX"/>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fld id="{BB70D1E6-D5FF-4377-8D27-4C5B6D7B116A}" type="datetimeFigureOut">
              <a:rPr lang="es-MX"/>
              <a:pPr>
                <a:defRPr/>
              </a:pPr>
              <a:t>05/02/2015</a:t>
            </a:fld>
            <a:endParaRPr lang="es-MX"/>
          </a:p>
        </p:txBody>
      </p:sp>
      <p:sp>
        <p:nvSpPr>
          <p:cNvPr id="5" name="Rectangle 5"/>
          <p:cNvSpPr>
            <a:spLocks noGrp="1" noChangeArrowheads="1"/>
          </p:cNvSpPr>
          <p:nvPr>
            <p:ph type="ftr" sz="quarter" idx="11"/>
          </p:nvPr>
        </p:nvSpPr>
        <p:spPr>
          <a:ln/>
        </p:spPr>
        <p:txBody>
          <a:bodyPr/>
          <a:lstStyle>
            <a:lvl1pPr>
              <a:defRPr/>
            </a:lvl1pPr>
          </a:lstStyle>
          <a:p>
            <a:pPr>
              <a:defRPr/>
            </a:pPr>
            <a:endParaRPr lang="es-MX"/>
          </a:p>
        </p:txBody>
      </p:sp>
      <p:sp>
        <p:nvSpPr>
          <p:cNvPr id="6" name="Rectangle 6"/>
          <p:cNvSpPr>
            <a:spLocks noGrp="1" noChangeArrowheads="1"/>
          </p:cNvSpPr>
          <p:nvPr>
            <p:ph type="sldNum" sz="quarter" idx="12"/>
          </p:nvPr>
        </p:nvSpPr>
        <p:spPr>
          <a:ln/>
        </p:spPr>
        <p:txBody>
          <a:bodyPr/>
          <a:lstStyle>
            <a:lvl1pPr>
              <a:defRPr/>
            </a:lvl1pPr>
          </a:lstStyle>
          <a:p>
            <a:pPr>
              <a:defRPr/>
            </a:pPr>
            <a:fld id="{04262394-D193-4DAA-9355-210F1F4E2790}" type="slidenum">
              <a:rPr lang="es-MX"/>
              <a:pPr>
                <a:defRPr/>
              </a:pPr>
              <a:t>‹Nº›</a:t>
            </a:fld>
            <a:endParaRPr lang="es-MX"/>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sz="half" idx="1"/>
          </p:nvPr>
        </p:nvSpPr>
        <p:spPr>
          <a:xfrm>
            <a:off x="457200" y="1081088"/>
            <a:ext cx="4038600" cy="5045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contenido"/>
          <p:cNvSpPr>
            <a:spLocks noGrp="1"/>
          </p:cNvSpPr>
          <p:nvPr>
            <p:ph sz="half" idx="2"/>
          </p:nvPr>
        </p:nvSpPr>
        <p:spPr>
          <a:xfrm>
            <a:off x="4648200" y="1081088"/>
            <a:ext cx="4038600" cy="5045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Rectangle 7"/>
          <p:cNvSpPr>
            <a:spLocks noGrp="1" noChangeArrowheads="1"/>
          </p:cNvSpPr>
          <p:nvPr>
            <p:ph type="sldNum" sz="quarter" idx="10"/>
          </p:nvPr>
        </p:nvSpPr>
        <p:spPr>
          <a:ln/>
        </p:spPr>
        <p:txBody>
          <a:bodyPr/>
          <a:lstStyle>
            <a:lvl1pPr>
              <a:defRPr/>
            </a:lvl1pPr>
          </a:lstStyle>
          <a:p>
            <a:pPr>
              <a:defRPr/>
            </a:pPr>
            <a:fld id="{C09A30FE-6260-484F-A062-5353C5CA3BDE}" type="slidenum">
              <a:rPr lang="es-ES"/>
              <a:pPr>
                <a:defRPr/>
              </a:pPr>
              <a:t>‹Nº›</a:t>
            </a:fld>
            <a:endParaRPr lang="es-ES"/>
          </a:p>
        </p:txBody>
      </p:sp>
    </p:spTree>
  </p:cSld>
  <p:clrMapOvr>
    <a:masterClrMapping/>
  </p:clrMapOvr>
  <p:transition spd="slow">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541338" y="5875338"/>
            <a:ext cx="5829300" cy="1816100"/>
          </a:xfrm>
        </p:spPr>
        <p:txBody>
          <a:bodyPr anchor="t"/>
          <a:lstStyle>
            <a:lvl1pPr algn="l">
              <a:defRPr sz="4000" b="1" cap="all"/>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541338" y="3875088"/>
            <a:ext cx="5829300" cy="200025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fld id="{084BDD0E-0229-4975-9728-57617BF26D9C}" type="datetimeFigureOut">
              <a:rPr lang="es-MX"/>
              <a:pPr>
                <a:defRPr/>
              </a:pPr>
              <a:t>05/02/2015</a:t>
            </a:fld>
            <a:endParaRPr lang="es-MX"/>
          </a:p>
        </p:txBody>
      </p:sp>
      <p:sp>
        <p:nvSpPr>
          <p:cNvPr id="5" name="Rectangle 5"/>
          <p:cNvSpPr>
            <a:spLocks noGrp="1" noChangeArrowheads="1"/>
          </p:cNvSpPr>
          <p:nvPr>
            <p:ph type="ftr" sz="quarter" idx="11"/>
          </p:nvPr>
        </p:nvSpPr>
        <p:spPr>
          <a:ln/>
        </p:spPr>
        <p:txBody>
          <a:bodyPr/>
          <a:lstStyle>
            <a:lvl1pPr>
              <a:defRPr/>
            </a:lvl1pPr>
          </a:lstStyle>
          <a:p>
            <a:pPr>
              <a:defRPr/>
            </a:pPr>
            <a:endParaRPr lang="es-MX"/>
          </a:p>
        </p:txBody>
      </p:sp>
      <p:sp>
        <p:nvSpPr>
          <p:cNvPr id="6" name="Rectangle 6"/>
          <p:cNvSpPr>
            <a:spLocks noGrp="1" noChangeArrowheads="1"/>
          </p:cNvSpPr>
          <p:nvPr>
            <p:ph type="sldNum" sz="quarter" idx="12"/>
          </p:nvPr>
        </p:nvSpPr>
        <p:spPr>
          <a:ln/>
        </p:spPr>
        <p:txBody>
          <a:bodyPr/>
          <a:lstStyle>
            <a:lvl1pPr>
              <a:defRPr/>
            </a:lvl1pPr>
          </a:lstStyle>
          <a:p>
            <a:pPr>
              <a:defRPr/>
            </a:pPr>
            <a:fld id="{189D4D0A-FD41-451B-8F1C-96BA8AC6A738}" type="slidenum">
              <a:rPr lang="es-MX"/>
              <a:pPr>
                <a:defRPr/>
              </a:pPr>
              <a:t>‹Nº›</a:t>
            </a:fld>
            <a:endParaRPr lang="es-MX"/>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sz="half" idx="1"/>
          </p:nvPr>
        </p:nvSpPr>
        <p:spPr>
          <a:xfrm>
            <a:off x="342900" y="2133600"/>
            <a:ext cx="3009900" cy="60340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contenido"/>
          <p:cNvSpPr>
            <a:spLocks noGrp="1"/>
          </p:cNvSpPr>
          <p:nvPr>
            <p:ph sz="half" idx="2"/>
          </p:nvPr>
        </p:nvSpPr>
        <p:spPr>
          <a:xfrm>
            <a:off x="3505200" y="2133600"/>
            <a:ext cx="3009900" cy="60340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Rectangle 4"/>
          <p:cNvSpPr>
            <a:spLocks noGrp="1" noChangeArrowheads="1"/>
          </p:cNvSpPr>
          <p:nvPr>
            <p:ph type="dt" sz="half" idx="10"/>
          </p:nvPr>
        </p:nvSpPr>
        <p:spPr>
          <a:ln/>
        </p:spPr>
        <p:txBody>
          <a:bodyPr/>
          <a:lstStyle>
            <a:lvl1pPr>
              <a:defRPr/>
            </a:lvl1pPr>
          </a:lstStyle>
          <a:p>
            <a:pPr>
              <a:defRPr/>
            </a:pPr>
            <a:fld id="{79564F43-DDCD-4645-AAFB-F710BC05D73E}" type="datetimeFigureOut">
              <a:rPr lang="es-MX"/>
              <a:pPr>
                <a:defRPr/>
              </a:pPr>
              <a:t>05/02/2015</a:t>
            </a:fld>
            <a:endParaRPr lang="es-MX"/>
          </a:p>
        </p:txBody>
      </p:sp>
      <p:sp>
        <p:nvSpPr>
          <p:cNvPr id="6" name="Rectangle 5"/>
          <p:cNvSpPr>
            <a:spLocks noGrp="1" noChangeArrowheads="1"/>
          </p:cNvSpPr>
          <p:nvPr>
            <p:ph type="ftr" sz="quarter" idx="11"/>
          </p:nvPr>
        </p:nvSpPr>
        <p:spPr>
          <a:ln/>
        </p:spPr>
        <p:txBody>
          <a:bodyPr/>
          <a:lstStyle>
            <a:lvl1pPr>
              <a:defRPr/>
            </a:lvl1pPr>
          </a:lstStyle>
          <a:p>
            <a:pPr>
              <a:defRPr/>
            </a:pPr>
            <a:endParaRPr lang="es-MX"/>
          </a:p>
        </p:txBody>
      </p:sp>
      <p:sp>
        <p:nvSpPr>
          <p:cNvPr id="7" name="Rectangle 6"/>
          <p:cNvSpPr>
            <a:spLocks noGrp="1" noChangeArrowheads="1"/>
          </p:cNvSpPr>
          <p:nvPr>
            <p:ph type="sldNum" sz="quarter" idx="12"/>
          </p:nvPr>
        </p:nvSpPr>
        <p:spPr>
          <a:ln/>
        </p:spPr>
        <p:txBody>
          <a:bodyPr/>
          <a:lstStyle>
            <a:lvl1pPr>
              <a:defRPr/>
            </a:lvl1pPr>
          </a:lstStyle>
          <a:p>
            <a:pPr>
              <a:defRPr/>
            </a:pPr>
            <a:fld id="{492192E6-669D-4A5C-AE9E-9E56821B8C35}" type="slidenum">
              <a:rPr lang="es-MX"/>
              <a:pPr>
                <a:defRPr/>
              </a:pPr>
              <a:t>‹Nº›</a:t>
            </a:fld>
            <a:endParaRPr lang="es-MX"/>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342900" y="2046288"/>
            <a:ext cx="3030538" cy="854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342900" y="2900363"/>
            <a:ext cx="3030538" cy="52673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texto"/>
          <p:cNvSpPr>
            <a:spLocks noGrp="1"/>
          </p:cNvSpPr>
          <p:nvPr>
            <p:ph type="body" sz="quarter" idx="3"/>
          </p:nvPr>
        </p:nvSpPr>
        <p:spPr>
          <a:xfrm>
            <a:off x="3484563" y="2046288"/>
            <a:ext cx="3030537" cy="854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3484563" y="2900363"/>
            <a:ext cx="3030537" cy="52673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7" name="Rectangle 4"/>
          <p:cNvSpPr>
            <a:spLocks noGrp="1" noChangeArrowheads="1"/>
          </p:cNvSpPr>
          <p:nvPr>
            <p:ph type="dt" sz="half" idx="10"/>
          </p:nvPr>
        </p:nvSpPr>
        <p:spPr>
          <a:ln/>
        </p:spPr>
        <p:txBody>
          <a:bodyPr/>
          <a:lstStyle>
            <a:lvl1pPr>
              <a:defRPr/>
            </a:lvl1pPr>
          </a:lstStyle>
          <a:p>
            <a:pPr>
              <a:defRPr/>
            </a:pPr>
            <a:fld id="{D1ADA362-6E52-413D-9582-0F259A6380AF}" type="datetimeFigureOut">
              <a:rPr lang="es-MX"/>
              <a:pPr>
                <a:defRPr/>
              </a:pPr>
              <a:t>05/02/2015</a:t>
            </a:fld>
            <a:endParaRPr lang="es-MX"/>
          </a:p>
        </p:txBody>
      </p:sp>
      <p:sp>
        <p:nvSpPr>
          <p:cNvPr id="8" name="Rectangle 5"/>
          <p:cNvSpPr>
            <a:spLocks noGrp="1" noChangeArrowheads="1"/>
          </p:cNvSpPr>
          <p:nvPr>
            <p:ph type="ftr" sz="quarter" idx="11"/>
          </p:nvPr>
        </p:nvSpPr>
        <p:spPr>
          <a:ln/>
        </p:spPr>
        <p:txBody>
          <a:bodyPr/>
          <a:lstStyle>
            <a:lvl1pPr>
              <a:defRPr/>
            </a:lvl1pPr>
          </a:lstStyle>
          <a:p>
            <a:pPr>
              <a:defRPr/>
            </a:pPr>
            <a:endParaRPr lang="es-MX"/>
          </a:p>
        </p:txBody>
      </p:sp>
      <p:sp>
        <p:nvSpPr>
          <p:cNvPr id="9" name="Rectangle 6"/>
          <p:cNvSpPr>
            <a:spLocks noGrp="1" noChangeArrowheads="1"/>
          </p:cNvSpPr>
          <p:nvPr>
            <p:ph type="sldNum" sz="quarter" idx="12"/>
          </p:nvPr>
        </p:nvSpPr>
        <p:spPr>
          <a:ln/>
        </p:spPr>
        <p:txBody>
          <a:bodyPr/>
          <a:lstStyle>
            <a:lvl1pPr>
              <a:defRPr/>
            </a:lvl1pPr>
          </a:lstStyle>
          <a:p>
            <a:pPr>
              <a:defRPr/>
            </a:pPr>
            <a:fld id="{0C727A6D-FE02-489A-94BF-4A08BDE2F355}" type="slidenum">
              <a:rPr lang="es-MX"/>
              <a:pPr>
                <a:defRPr/>
              </a:pPr>
              <a:t>‹Nº›</a:t>
            </a:fld>
            <a:endParaRPr lang="es-MX"/>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Rectangle 4"/>
          <p:cNvSpPr>
            <a:spLocks noGrp="1" noChangeArrowheads="1"/>
          </p:cNvSpPr>
          <p:nvPr>
            <p:ph type="dt" sz="half" idx="10"/>
          </p:nvPr>
        </p:nvSpPr>
        <p:spPr>
          <a:ln/>
        </p:spPr>
        <p:txBody>
          <a:bodyPr/>
          <a:lstStyle>
            <a:lvl1pPr>
              <a:defRPr/>
            </a:lvl1pPr>
          </a:lstStyle>
          <a:p>
            <a:pPr>
              <a:defRPr/>
            </a:pPr>
            <a:fld id="{62516861-CA04-4CBD-BBC5-172EFED214C5}" type="datetimeFigureOut">
              <a:rPr lang="es-MX"/>
              <a:pPr>
                <a:defRPr/>
              </a:pPr>
              <a:t>05/02/2015</a:t>
            </a:fld>
            <a:endParaRPr lang="es-MX"/>
          </a:p>
        </p:txBody>
      </p:sp>
      <p:sp>
        <p:nvSpPr>
          <p:cNvPr id="4" name="Rectangle 5"/>
          <p:cNvSpPr>
            <a:spLocks noGrp="1" noChangeArrowheads="1"/>
          </p:cNvSpPr>
          <p:nvPr>
            <p:ph type="ftr" sz="quarter" idx="11"/>
          </p:nvPr>
        </p:nvSpPr>
        <p:spPr>
          <a:ln/>
        </p:spPr>
        <p:txBody>
          <a:bodyPr/>
          <a:lstStyle>
            <a:lvl1pPr>
              <a:defRPr/>
            </a:lvl1pPr>
          </a:lstStyle>
          <a:p>
            <a:pPr>
              <a:defRPr/>
            </a:pPr>
            <a:endParaRPr lang="es-MX"/>
          </a:p>
        </p:txBody>
      </p:sp>
      <p:sp>
        <p:nvSpPr>
          <p:cNvPr id="5" name="Rectangle 6"/>
          <p:cNvSpPr>
            <a:spLocks noGrp="1" noChangeArrowheads="1"/>
          </p:cNvSpPr>
          <p:nvPr>
            <p:ph type="sldNum" sz="quarter" idx="12"/>
          </p:nvPr>
        </p:nvSpPr>
        <p:spPr>
          <a:ln/>
        </p:spPr>
        <p:txBody>
          <a:bodyPr/>
          <a:lstStyle>
            <a:lvl1pPr>
              <a:defRPr/>
            </a:lvl1pPr>
          </a:lstStyle>
          <a:p>
            <a:pPr>
              <a:defRPr/>
            </a:pPr>
            <a:fld id="{5CC8BB44-1D23-46FC-AA10-14CC5C8C539A}" type="slidenum">
              <a:rPr lang="es-MX"/>
              <a:pPr>
                <a:defRPr/>
              </a:pPr>
              <a:t>‹Nº›</a:t>
            </a:fld>
            <a:endParaRPr lang="es-MX"/>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B0A9C16F-A3CE-49E6-99D1-33B4B125A589}" type="datetimeFigureOut">
              <a:rPr lang="es-MX"/>
              <a:pPr>
                <a:defRPr/>
              </a:pPr>
              <a:t>05/02/2015</a:t>
            </a:fld>
            <a:endParaRPr lang="es-MX"/>
          </a:p>
        </p:txBody>
      </p:sp>
      <p:sp>
        <p:nvSpPr>
          <p:cNvPr id="3" name="Rectangle 5"/>
          <p:cNvSpPr>
            <a:spLocks noGrp="1" noChangeArrowheads="1"/>
          </p:cNvSpPr>
          <p:nvPr>
            <p:ph type="ftr" sz="quarter" idx="11"/>
          </p:nvPr>
        </p:nvSpPr>
        <p:spPr>
          <a:ln/>
        </p:spPr>
        <p:txBody>
          <a:bodyPr/>
          <a:lstStyle>
            <a:lvl1pPr>
              <a:defRPr/>
            </a:lvl1pPr>
          </a:lstStyle>
          <a:p>
            <a:pPr>
              <a:defRPr/>
            </a:pPr>
            <a:endParaRPr lang="es-MX"/>
          </a:p>
        </p:txBody>
      </p:sp>
      <p:sp>
        <p:nvSpPr>
          <p:cNvPr id="4" name="Rectangle 6"/>
          <p:cNvSpPr>
            <a:spLocks noGrp="1" noChangeArrowheads="1"/>
          </p:cNvSpPr>
          <p:nvPr>
            <p:ph type="sldNum" sz="quarter" idx="12"/>
          </p:nvPr>
        </p:nvSpPr>
        <p:spPr>
          <a:ln/>
        </p:spPr>
        <p:txBody>
          <a:bodyPr/>
          <a:lstStyle>
            <a:lvl1pPr>
              <a:defRPr/>
            </a:lvl1pPr>
          </a:lstStyle>
          <a:p>
            <a:pPr>
              <a:defRPr/>
            </a:pPr>
            <a:fld id="{A2CB34CF-F08B-4F0C-B072-12CA56A78DB9}" type="slidenum">
              <a:rPr lang="es-MX"/>
              <a:pPr>
                <a:defRPr/>
              </a:pPr>
              <a:t>‹Nº›</a:t>
            </a:fld>
            <a:endParaRPr lang="es-MX"/>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342900" y="363538"/>
            <a:ext cx="2255838" cy="1549400"/>
          </a:xfrm>
        </p:spPr>
        <p:txBody>
          <a:bodyPr anchor="b"/>
          <a:lstStyle>
            <a:lvl1pPr algn="l">
              <a:defRPr sz="2000" b="1"/>
            </a:lvl1pPr>
          </a:lstStyle>
          <a:p>
            <a:r>
              <a:rPr lang="es-ES" smtClean="0"/>
              <a:t>Haga clic para modificar el estilo de título del patrón</a:t>
            </a:r>
            <a:endParaRPr lang="es-MX"/>
          </a:p>
        </p:txBody>
      </p:sp>
      <p:sp>
        <p:nvSpPr>
          <p:cNvPr id="3" name="2 Marcador de contenido"/>
          <p:cNvSpPr>
            <a:spLocks noGrp="1"/>
          </p:cNvSpPr>
          <p:nvPr>
            <p:ph idx="1"/>
          </p:nvPr>
        </p:nvSpPr>
        <p:spPr>
          <a:xfrm>
            <a:off x="2681288" y="363538"/>
            <a:ext cx="3833812" cy="78041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texto"/>
          <p:cNvSpPr>
            <a:spLocks noGrp="1"/>
          </p:cNvSpPr>
          <p:nvPr>
            <p:ph type="body" sz="half" idx="2"/>
          </p:nvPr>
        </p:nvSpPr>
        <p:spPr>
          <a:xfrm>
            <a:off x="342900" y="1912938"/>
            <a:ext cx="2255838" cy="62547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fld id="{9CDC6FD4-B0D8-4D2F-A0E7-45D6F61D2DF0}" type="datetimeFigureOut">
              <a:rPr lang="es-MX"/>
              <a:pPr>
                <a:defRPr/>
              </a:pPr>
              <a:t>05/02/2015</a:t>
            </a:fld>
            <a:endParaRPr lang="es-MX"/>
          </a:p>
        </p:txBody>
      </p:sp>
      <p:sp>
        <p:nvSpPr>
          <p:cNvPr id="6" name="Rectangle 5"/>
          <p:cNvSpPr>
            <a:spLocks noGrp="1" noChangeArrowheads="1"/>
          </p:cNvSpPr>
          <p:nvPr>
            <p:ph type="ftr" sz="quarter" idx="11"/>
          </p:nvPr>
        </p:nvSpPr>
        <p:spPr>
          <a:ln/>
        </p:spPr>
        <p:txBody>
          <a:bodyPr/>
          <a:lstStyle>
            <a:lvl1pPr>
              <a:defRPr/>
            </a:lvl1pPr>
          </a:lstStyle>
          <a:p>
            <a:pPr>
              <a:defRPr/>
            </a:pPr>
            <a:endParaRPr lang="es-MX"/>
          </a:p>
        </p:txBody>
      </p:sp>
      <p:sp>
        <p:nvSpPr>
          <p:cNvPr id="7" name="Rectangle 6"/>
          <p:cNvSpPr>
            <a:spLocks noGrp="1" noChangeArrowheads="1"/>
          </p:cNvSpPr>
          <p:nvPr>
            <p:ph type="sldNum" sz="quarter" idx="12"/>
          </p:nvPr>
        </p:nvSpPr>
        <p:spPr>
          <a:ln/>
        </p:spPr>
        <p:txBody>
          <a:bodyPr/>
          <a:lstStyle>
            <a:lvl1pPr>
              <a:defRPr/>
            </a:lvl1pPr>
          </a:lstStyle>
          <a:p>
            <a:pPr>
              <a:defRPr/>
            </a:pPr>
            <a:fld id="{4A478A2F-9F65-4F83-9ADB-D86EF3EF36DF}" type="slidenum">
              <a:rPr lang="es-MX"/>
              <a:pPr>
                <a:defRPr/>
              </a:pPr>
              <a:t>‹Nº›</a:t>
            </a:fld>
            <a:endParaRPr lang="es-MX"/>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344613" y="6400800"/>
            <a:ext cx="4114800" cy="755650"/>
          </a:xfrm>
        </p:spPr>
        <p:txBody>
          <a:bodyPr anchor="b"/>
          <a:lstStyle>
            <a:lvl1pPr algn="l">
              <a:defRPr sz="2000" b="1"/>
            </a:lvl1pPr>
          </a:lstStyle>
          <a:p>
            <a:r>
              <a:rPr lang="es-ES" smtClean="0"/>
              <a:t>Haga clic para modificar el estilo de título del patrón</a:t>
            </a:r>
            <a:endParaRPr lang="es-MX"/>
          </a:p>
        </p:txBody>
      </p:sp>
      <p:sp>
        <p:nvSpPr>
          <p:cNvPr id="3" name="2 Marcador de posición de imagen"/>
          <p:cNvSpPr>
            <a:spLocks noGrp="1"/>
          </p:cNvSpPr>
          <p:nvPr>
            <p:ph type="pic" idx="1"/>
          </p:nvPr>
        </p:nvSpPr>
        <p:spPr>
          <a:xfrm>
            <a:off x="1344613" y="81756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MX" noProof="0"/>
          </a:p>
        </p:txBody>
      </p:sp>
      <p:sp>
        <p:nvSpPr>
          <p:cNvPr id="4" name="3 Marcador de texto"/>
          <p:cNvSpPr>
            <a:spLocks noGrp="1"/>
          </p:cNvSpPr>
          <p:nvPr>
            <p:ph type="body" sz="half" idx="2"/>
          </p:nvPr>
        </p:nvSpPr>
        <p:spPr>
          <a:xfrm>
            <a:off x="1344613" y="7156450"/>
            <a:ext cx="4114800" cy="10731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fld id="{42FE4095-E8ED-42A7-AF60-2516EB678012}" type="datetimeFigureOut">
              <a:rPr lang="es-MX"/>
              <a:pPr>
                <a:defRPr/>
              </a:pPr>
              <a:t>05/02/2015</a:t>
            </a:fld>
            <a:endParaRPr lang="es-MX"/>
          </a:p>
        </p:txBody>
      </p:sp>
      <p:sp>
        <p:nvSpPr>
          <p:cNvPr id="6" name="Rectangle 5"/>
          <p:cNvSpPr>
            <a:spLocks noGrp="1" noChangeArrowheads="1"/>
          </p:cNvSpPr>
          <p:nvPr>
            <p:ph type="ftr" sz="quarter" idx="11"/>
          </p:nvPr>
        </p:nvSpPr>
        <p:spPr>
          <a:ln/>
        </p:spPr>
        <p:txBody>
          <a:bodyPr/>
          <a:lstStyle>
            <a:lvl1pPr>
              <a:defRPr/>
            </a:lvl1pPr>
          </a:lstStyle>
          <a:p>
            <a:pPr>
              <a:defRPr/>
            </a:pPr>
            <a:endParaRPr lang="es-MX"/>
          </a:p>
        </p:txBody>
      </p:sp>
      <p:sp>
        <p:nvSpPr>
          <p:cNvPr id="7" name="Rectangle 6"/>
          <p:cNvSpPr>
            <a:spLocks noGrp="1" noChangeArrowheads="1"/>
          </p:cNvSpPr>
          <p:nvPr>
            <p:ph type="sldNum" sz="quarter" idx="12"/>
          </p:nvPr>
        </p:nvSpPr>
        <p:spPr>
          <a:ln/>
        </p:spPr>
        <p:txBody>
          <a:bodyPr/>
          <a:lstStyle>
            <a:lvl1pPr>
              <a:defRPr/>
            </a:lvl1pPr>
          </a:lstStyle>
          <a:p>
            <a:pPr>
              <a:defRPr/>
            </a:pPr>
            <a:fld id="{A18DC0B2-8398-4C94-9D7A-E9583D89C372}" type="slidenum">
              <a:rPr lang="es-MX"/>
              <a:pPr>
                <a:defRPr/>
              </a:pPr>
              <a:t>‹Nº›</a:t>
            </a:fld>
            <a:endParaRPr lang="es-MX"/>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fld id="{8546F453-DB11-407E-A15C-935695534740}" type="datetimeFigureOut">
              <a:rPr lang="es-MX"/>
              <a:pPr>
                <a:defRPr/>
              </a:pPr>
              <a:t>05/02/2015</a:t>
            </a:fld>
            <a:endParaRPr lang="es-MX"/>
          </a:p>
        </p:txBody>
      </p:sp>
      <p:sp>
        <p:nvSpPr>
          <p:cNvPr id="5" name="Rectangle 5"/>
          <p:cNvSpPr>
            <a:spLocks noGrp="1" noChangeArrowheads="1"/>
          </p:cNvSpPr>
          <p:nvPr>
            <p:ph type="ftr" sz="quarter" idx="11"/>
          </p:nvPr>
        </p:nvSpPr>
        <p:spPr>
          <a:ln/>
        </p:spPr>
        <p:txBody>
          <a:bodyPr/>
          <a:lstStyle>
            <a:lvl1pPr>
              <a:defRPr/>
            </a:lvl1pPr>
          </a:lstStyle>
          <a:p>
            <a:pPr>
              <a:defRPr/>
            </a:pPr>
            <a:endParaRPr lang="es-MX"/>
          </a:p>
        </p:txBody>
      </p:sp>
      <p:sp>
        <p:nvSpPr>
          <p:cNvPr id="6" name="Rectangle 6"/>
          <p:cNvSpPr>
            <a:spLocks noGrp="1" noChangeArrowheads="1"/>
          </p:cNvSpPr>
          <p:nvPr>
            <p:ph type="sldNum" sz="quarter" idx="12"/>
          </p:nvPr>
        </p:nvSpPr>
        <p:spPr>
          <a:ln/>
        </p:spPr>
        <p:txBody>
          <a:bodyPr/>
          <a:lstStyle>
            <a:lvl1pPr>
              <a:defRPr/>
            </a:lvl1pPr>
          </a:lstStyle>
          <a:p>
            <a:pPr>
              <a:defRPr/>
            </a:pPr>
            <a:fld id="{ECFB52C8-24DC-47E0-8605-6E52A564A49A}" type="slidenum">
              <a:rPr lang="es-MX"/>
              <a:pPr>
                <a:defRPr/>
              </a:pPr>
              <a:t>‹Nº›</a:t>
            </a:fld>
            <a:endParaRPr lang="es-MX"/>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4972050" y="366713"/>
            <a:ext cx="1543050" cy="7800975"/>
          </a:xfrm>
        </p:spPr>
        <p:txBody>
          <a:bodyPr vert="eaVert"/>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a:xfrm>
            <a:off x="342900" y="366713"/>
            <a:ext cx="4476750" cy="780097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fld id="{477AC69D-D785-4A8A-81D6-654633F84DDF}" type="datetimeFigureOut">
              <a:rPr lang="es-MX"/>
              <a:pPr>
                <a:defRPr/>
              </a:pPr>
              <a:t>05/02/2015</a:t>
            </a:fld>
            <a:endParaRPr lang="es-MX"/>
          </a:p>
        </p:txBody>
      </p:sp>
      <p:sp>
        <p:nvSpPr>
          <p:cNvPr id="5" name="Rectangle 5"/>
          <p:cNvSpPr>
            <a:spLocks noGrp="1" noChangeArrowheads="1"/>
          </p:cNvSpPr>
          <p:nvPr>
            <p:ph type="ftr" sz="quarter" idx="11"/>
          </p:nvPr>
        </p:nvSpPr>
        <p:spPr>
          <a:ln/>
        </p:spPr>
        <p:txBody>
          <a:bodyPr/>
          <a:lstStyle>
            <a:lvl1pPr>
              <a:defRPr/>
            </a:lvl1pPr>
          </a:lstStyle>
          <a:p>
            <a:pPr>
              <a:defRPr/>
            </a:pPr>
            <a:endParaRPr lang="es-MX"/>
          </a:p>
        </p:txBody>
      </p:sp>
      <p:sp>
        <p:nvSpPr>
          <p:cNvPr id="6" name="Rectangle 6"/>
          <p:cNvSpPr>
            <a:spLocks noGrp="1" noChangeArrowheads="1"/>
          </p:cNvSpPr>
          <p:nvPr>
            <p:ph type="sldNum" sz="quarter" idx="12"/>
          </p:nvPr>
        </p:nvSpPr>
        <p:spPr>
          <a:ln/>
        </p:spPr>
        <p:txBody>
          <a:bodyPr/>
          <a:lstStyle>
            <a:lvl1pPr>
              <a:defRPr/>
            </a:lvl1pPr>
          </a:lstStyle>
          <a:p>
            <a:pPr>
              <a:defRPr/>
            </a:pPr>
            <a:fld id="{714FB683-D785-4475-9544-2D15602D8C69}" type="slidenum">
              <a:rPr lang="es-MX"/>
              <a:pPr>
                <a:defRPr/>
              </a:pPr>
              <a:t>‹Nº›</a:t>
            </a:fld>
            <a:endParaRPr lang="es-MX"/>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514350" y="2840038"/>
            <a:ext cx="5829300" cy="1960562"/>
          </a:xfrm>
        </p:spPr>
        <p:txBody>
          <a:bodyPr/>
          <a:lstStyle/>
          <a:p>
            <a:r>
              <a:rPr lang="es-ES" smtClean="0"/>
              <a:t>Haga clic para modificar el estilo de título del patrón</a:t>
            </a:r>
            <a:endParaRPr lang="es-MX"/>
          </a:p>
        </p:txBody>
      </p:sp>
      <p:sp>
        <p:nvSpPr>
          <p:cNvPr id="3" name="2 Subtítulo"/>
          <p:cNvSpPr>
            <a:spLocks noGrp="1"/>
          </p:cNvSpPr>
          <p:nvPr>
            <p:ph type="subTitle" idx="1"/>
          </p:nvPr>
        </p:nvSpPr>
        <p:spPr>
          <a:xfrm>
            <a:off x="1028700" y="5181600"/>
            <a:ext cx="4800600" cy="23368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smtClean="0"/>
              <a:t>Haga clic para modificar el estilo de subtítulo del patrón</a:t>
            </a:r>
            <a:endParaRPr lang="es-MX"/>
          </a:p>
        </p:txBody>
      </p:sp>
      <p:sp>
        <p:nvSpPr>
          <p:cNvPr id="4" name="Rectangle 4"/>
          <p:cNvSpPr>
            <a:spLocks noGrp="1" noChangeArrowheads="1"/>
          </p:cNvSpPr>
          <p:nvPr>
            <p:ph type="dt" sz="half" idx="10"/>
          </p:nvPr>
        </p:nvSpPr>
        <p:spPr>
          <a:ln/>
        </p:spPr>
        <p:txBody>
          <a:bodyPr/>
          <a:lstStyle>
            <a:lvl1pPr>
              <a:defRPr/>
            </a:lvl1pPr>
          </a:lstStyle>
          <a:p>
            <a:pPr>
              <a:defRPr/>
            </a:pPr>
            <a:fld id="{747CE8F1-DBBE-4F5D-9D44-86660A5DAE9B}" type="datetimeFigureOut">
              <a:rPr lang="es-MX"/>
              <a:pPr>
                <a:defRPr/>
              </a:pPr>
              <a:t>05/02/2015</a:t>
            </a:fld>
            <a:endParaRPr lang="es-MX"/>
          </a:p>
        </p:txBody>
      </p:sp>
      <p:sp>
        <p:nvSpPr>
          <p:cNvPr id="5" name="Rectangle 5"/>
          <p:cNvSpPr>
            <a:spLocks noGrp="1" noChangeArrowheads="1"/>
          </p:cNvSpPr>
          <p:nvPr>
            <p:ph type="ftr" sz="quarter" idx="11"/>
          </p:nvPr>
        </p:nvSpPr>
        <p:spPr>
          <a:ln/>
        </p:spPr>
        <p:txBody>
          <a:bodyPr/>
          <a:lstStyle>
            <a:lvl1pPr>
              <a:defRPr/>
            </a:lvl1pPr>
          </a:lstStyle>
          <a:p>
            <a:pPr>
              <a:defRPr/>
            </a:pPr>
            <a:endParaRPr lang="es-MX"/>
          </a:p>
        </p:txBody>
      </p:sp>
      <p:sp>
        <p:nvSpPr>
          <p:cNvPr id="6" name="Rectangle 6"/>
          <p:cNvSpPr>
            <a:spLocks noGrp="1" noChangeArrowheads="1"/>
          </p:cNvSpPr>
          <p:nvPr>
            <p:ph type="sldNum" sz="quarter" idx="12"/>
          </p:nvPr>
        </p:nvSpPr>
        <p:spPr>
          <a:ln/>
        </p:spPr>
        <p:txBody>
          <a:bodyPr/>
          <a:lstStyle>
            <a:lvl1pPr>
              <a:defRPr/>
            </a:lvl1pPr>
          </a:lstStyle>
          <a:p>
            <a:pPr>
              <a:defRPr/>
            </a:pPr>
            <a:fld id="{C7E91139-B30C-4B94-B10B-24BCFBB00FD4}" type="slidenum">
              <a:rPr lang="es-MX"/>
              <a:pPr>
                <a:defRPr/>
              </a:pPr>
              <a:t>‹Nº›</a:t>
            </a:fld>
            <a:endParaRPr lang="es-MX"/>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lvl1pPr>
              <a:defRPr/>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7" name="Rectangle 7"/>
          <p:cNvSpPr>
            <a:spLocks noGrp="1" noChangeArrowheads="1"/>
          </p:cNvSpPr>
          <p:nvPr>
            <p:ph type="sldNum" sz="quarter" idx="10"/>
          </p:nvPr>
        </p:nvSpPr>
        <p:spPr>
          <a:ln/>
        </p:spPr>
        <p:txBody>
          <a:bodyPr/>
          <a:lstStyle>
            <a:lvl1pPr>
              <a:defRPr/>
            </a:lvl1pPr>
          </a:lstStyle>
          <a:p>
            <a:pPr>
              <a:defRPr/>
            </a:pPr>
            <a:fld id="{6863ADA5-39E8-4234-8BE9-E411CA5390E5}" type="slidenum">
              <a:rPr lang="es-ES"/>
              <a:pPr>
                <a:defRPr/>
              </a:pPr>
              <a:t>‹Nº›</a:t>
            </a:fld>
            <a:endParaRPr lang="es-ES"/>
          </a:p>
        </p:txBody>
      </p:sp>
    </p:spTree>
  </p:cSld>
  <p:clrMapOvr>
    <a:masterClrMapping/>
  </p:clrMapOvr>
  <p:transition spd="slow">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fld id="{8B585E85-A8B2-46CF-9286-6868AE0B8AAE}" type="datetimeFigureOut">
              <a:rPr lang="es-MX"/>
              <a:pPr>
                <a:defRPr/>
              </a:pPr>
              <a:t>05/02/2015</a:t>
            </a:fld>
            <a:endParaRPr lang="es-MX"/>
          </a:p>
        </p:txBody>
      </p:sp>
      <p:sp>
        <p:nvSpPr>
          <p:cNvPr id="5" name="Rectangle 5"/>
          <p:cNvSpPr>
            <a:spLocks noGrp="1" noChangeArrowheads="1"/>
          </p:cNvSpPr>
          <p:nvPr>
            <p:ph type="ftr" sz="quarter" idx="11"/>
          </p:nvPr>
        </p:nvSpPr>
        <p:spPr>
          <a:ln/>
        </p:spPr>
        <p:txBody>
          <a:bodyPr/>
          <a:lstStyle>
            <a:lvl1pPr>
              <a:defRPr/>
            </a:lvl1pPr>
          </a:lstStyle>
          <a:p>
            <a:pPr>
              <a:defRPr/>
            </a:pPr>
            <a:endParaRPr lang="es-MX"/>
          </a:p>
        </p:txBody>
      </p:sp>
      <p:sp>
        <p:nvSpPr>
          <p:cNvPr id="6" name="Rectangle 6"/>
          <p:cNvSpPr>
            <a:spLocks noGrp="1" noChangeArrowheads="1"/>
          </p:cNvSpPr>
          <p:nvPr>
            <p:ph type="sldNum" sz="quarter" idx="12"/>
          </p:nvPr>
        </p:nvSpPr>
        <p:spPr>
          <a:ln/>
        </p:spPr>
        <p:txBody>
          <a:bodyPr/>
          <a:lstStyle>
            <a:lvl1pPr>
              <a:defRPr/>
            </a:lvl1pPr>
          </a:lstStyle>
          <a:p>
            <a:pPr>
              <a:defRPr/>
            </a:pPr>
            <a:fld id="{47C8225C-2BC2-496B-9E1C-714B2B86C34A}" type="slidenum">
              <a:rPr lang="es-MX"/>
              <a:pPr>
                <a:defRPr/>
              </a:pPr>
              <a:t>‹Nº›</a:t>
            </a:fld>
            <a:endParaRPr lang="es-MX"/>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541338" y="5875338"/>
            <a:ext cx="5829300" cy="1816100"/>
          </a:xfrm>
        </p:spPr>
        <p:txBody>
          <a:bodyPr anchor="t"/>
          <a:lstStyle>
            <a:lvl1pPr algn="l">
              <a:defRPr sz="4000" b="1" cap="all"/>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541338" y="3875088"/>
            <a:ext cx="5829300" cy="200025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fld id="{A159269F-17C7-4E1B-86C2-A5D57D28911B}" type="datetimeFigureOut">
              <a:rPr lang="es-MX"/>
              <a:pPr>
                <a:defRPr/>
              </a:pPr>
              <a:t>05/02/2015</a:t>
            </a:fld>
            <a:endParaRPr lang="es-MX"/>
          </a:p>
        </p:txBody>
      </p:sp>
      <p:sp>
        <p:nvSpPr>
          <p:cNvPr id="5" name="Rectangle 5"/>
          <p:cNvSpPr>
            <a:spLocks noGrp="1" noChangeArrowheads="1"/>
          </p:cNvSpPr>
          <p:nvPr>
            <p:ph type="ftr" sz="quarter" idx="11"/>
          </p:nvPr>
        </p:nvSpPr>
        <p:spPr>
          <a:ln/>
        </p:spPr>
        <p:txBody>
          <a:bodyPr/>
          <a:lstStyle>
            <a:lvl1pPr>
              <a:defRPr/>
            </a:lvl1pPr>
          </a:lstStyle>
          <a:p>
            <a:pPr>
              <a:defRPr/>
            </a:pPr>
            <a:endParaRPr lang="es-MX"/>
          </a:p>
        </p:txBody>
      </p:sp>
      <p:sp>
        <p:nvSpPr>
          <p:cNvPr id="6" name="Rectangle 6"/>
          <p:cNvSpPr>
            <a:spLocks noGrp="1" noChangeArrowheads="1"/>
          </p:cNvSpPr>
          <p:nvPr>
            <p:ph type="sldNum" sz="quarter" idx="12"/>
          </p:nvPr>
        </p:nvSpPr>
        <p:spPr>
          <a:ln/>
        </p:spPr>
        <p:txBody>
          <a:bodyPr/>
          <a:lstStyle>
            <a:lvl1pPr>
              <a:defRPr/>
            </a:lvl1pPr>
          </a:lstStyle>
          <a:p>
            <a:pPr>
              <a:defRPr/>
            </a:pPr>
            <a:fld id="{7D855EFD-CFE0-4A48-B165-B739D6103CE3}" type="slidenum">
              <a:rPr lang="es-MX"/>
              <a:pPr>
                <a:defRPr/>
              </a:pPr>
              <a:t>‹Nº›</a:t>
            </a:fld>
            <a:endParaRPr lang="es-MX"/>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sz="half" idx="1"/>
          </p:nvPr>
        </p:nvSpPr>
        <p:spPr>
          <a:xfrm>
            <a:off x="342900" y="2133600"/>
            <a:ext cx="3009900" cy="60340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contenido"/>
          <p:cNvSpPr>
            <a:spLocks noGrp="1"/>
          </p:cNvSpPr>
          <p:nvPr>
            <p:ph sz="half" idx="2"/>
          </p:nvPr>
        </p:nvSpPr>
        <p:spPr>
          <a:xfrm>
            <a:off x="3505200" y="2133600"/>
            <a:ext cx="3009900" cy="60340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Rectangle 4"/>
          <p:cNvSpPr>
            <a:spLocks noGrp="1" noChangeArrowheads="1"/>
          </p:cNvSpPr>
          <p:nvPr>
            <p:ph type="dt" sz="half" idx="10"/>
          </p:nvPr>
        </p:nvSpPr>
        <p:spPr>
          <a:ln/>
        </p:spPr>
        <p:txBody>
          <a:bodyPr/>
          <a:lstStyle>
            <a:lvl1pPr>
              <a:defRPr/>
            </a:lvl1pPr>
          </a:lstStyle>
          <a:p>
            <a:pPr>
              <a:defRPr/>
            </a:pPr>
            <a:fld id="{3EBF1B93-5605-49A6-A306-6A9AF0AEB3A6}" type="datetimeFigureOut">
              <a:rPr lang="es-MX"/>
              <a:pPr>
                <a:defRPr/>
              </a:pPr>
              <a:t>05/02/2015</a:t>
            </a:fld>
            <a:endParaRPr lang="es-MX"/>
          </a:p>
        </p:txBody>
      </p:sp>
      <p:sp>
        <p:nvSpPr>
          <p:cNvPr id="6" name="Rectangle 5"/>
          <p:cNvSpPr>
            <a:spLocks noGrp="1" noChangeArrowheads="1"/>
          </p:cNvSpPr>
          <p:nvPr>
            <p:ph type="ftr" sz="quarter" idx="11"/>
          </p:nvPr>
        </p:nvSpPr>
        <p:spPr>
          <a:ln/>
        </p:spPr>
        <p:txBody>
          <a:bodyPr/>
          <a:lstStyle>
            <a:lvl1pPr>
              <a:defRPr/>
            </a:lvl1pPr>
          </a:lstStyle>
          <a:p>
            <a:pPr>
              <a:defRPr/>
            </a:pPr>
            <a:endParaRPr lang="es-MX"/>
          </a:p>
        </p:txBody>
      </p:sp>
      <p:sp>
        <p:nvSpPr>
          <p:cNvPr id="7" name="Rectangle 6"/>
          <p:cNvSpPr>
            <a:spLocks noGrp="1" noChangeArrowheads="1"/>
          </p:cNvSpPr>
          <p:nvPr>
            <p:ph type="sldNum" sz="quarter" idx="12"/>
          </p:nvPr>
        </p:nvSpPr>
        <p:spPr>
          <a:ln/>
        </p:spPr>
        <p:txBody>
          <a:bodyPr/>
          <a:lstStyle>
            <a:lvl1pPr>
              <a:defRPr/>
            </a:lvl1pPr>
          </a:lstStyle>
          <a:p>
            <a:pPr>
              <a:defRPr/>
            </a:pPr>
            <a:fld id="{030CE04F-5520-4D38-AE48-15196B35C160}" type="slidenum">
              <a:rPr lang="es-MX"/>
              <a:pPr>
                <a:defRPr/>
              </a:pPr>
              <a:t>‹Nº›</a:t>
            </a:fld>
            <a:endParaRPr lang="es-MX"/>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342900" y="2046288"/>
            <a:ext cx="3030538" cy="854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342900" y="2900363"/>
            <a:ext cx="3030538" cy="52673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texto"/>
          <p:cNvSpPr>
            <a:spLocks noGrp="1"/>
          </p:cNvSpPr>
          <p:nvPr>
            <p:ph type="body" sz="quarter" idx="3"/>
          </p:nvPr>
        </p:nvSpPr>
        <p:spPr>
          <a:xfrm>
            <a:off x="3484563" y="2046288"/>
            <a:ext cx="3030537" cy="854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3484563" y="2900363"/>
            <a:ext cx="3030537" cy="52673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7" name="Rectangle 4"/>
          <p:cNvSpPr>
            <a:spLocks noGrp="1" noChangeArrowheads="1"/>
          </p:cNvSpPr>
          <p:nvPr>
            <p:ph type="dt" sz="half" idx="10"/>
          </p:nvPr>
        </p:nvSpPr>
        <p:spPr>
          <a:ln/>
        </p:spPr>
        <p:txBody>
          <a:bodyPr/>
          <a:lstStyle>
            <a:lvl1pPr>
              <a:defRPr/>
            </a:lvl1pPr>
          </a:lstStyle>
          <a:p>
            <a:pPr>
              <a:defRPr/>
            </a:pPr>
            <a:fld id="{93B8F202-1C4A-4A03-AD92-9F4B46832F7E}" type="datetimeFigureOut">
              <a:rPr lang="es-MX"/>
              <a:pPr>
                <a:defRPr/>
              </a:pPr>
              <a:t>05/02/2015</a:t>
            </a:fld>
            <a:endParaRPr lang="es-MX"/>
          </a:p>
        </p:txBody>
      </p:sp>
      <p:sp>
        <p:nvSpPr>
          <p:cNvPr id="8" name="Rectangle 5"/>
          <p:cNvSpPr>
            <a:spLocks noGrp="1" noChangeArrowheads="1"/>
          </p:cNvSpPr>
          <p:nvPr>
            <p:ph type="ftr" sz="quarter" idx="11"/>
          </p:nvPr>
        </p:nvSpPr>
        <p:spPr>
          <a:ln/>
        </p:spPr>
        <p:txBody>
          <a:bodyPr/>
          <a:lstStyle>
            <a:lvl1pPr>
              <a:defRPr/>
            </a:lvl1pPr>
          </a:lstStyle>
          <a:p>
            <a:pPr>
              <a:defRPr/>
            </a:pPr>
            <a:endParaRPr lang="es-MX"/>
          </a:p>
        </p:txBody>
      </p:sp>
      <p:sp>
        <p:nvSpPr>
          <p:cNvPr id="9" name="Rectangle 6"/>
          <p:cNvSpPr>
            <a:spLocks noGrp="1" noChangeArrowheads="1"/>
          </p:cNvSpPr>
          <p:nvPr>
            <p:ph type="sldNum" sz="quarter" idx="12"/>
          </p:nvPr>
        </p:nvSpPr>
        <p:spPr>
          <a:ln/>
        </p:spPr>
        <p:txBody>
          <a:bodyPr/>
          <a:lstStyle>
            <a:lvl1pPr>
              <a:defRPr/>
            </a:lvl1pPr>
          </a:lstStyle>
          <a:p>
            <a:pPr>
              <a:defRPr/>
            </a:pPr>
            <a:fld id="{D2A69202-1360-4C95-AC5A-CF0079F3153C}" type="slidenum">
              <a:rPr lang="es-MX"/>
              <a:pPr>
                <a:defRPr/>
              </a:pPr>
              <a:t>‹Nº›</a:t>
            </a:fld>
            <a:endParaRPr lang="es-MX"/>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Rectangle 4"/>
          <p:cNvSpPr>
            <a:spLocks noGrp="1" noChangeArrowheads="1"/>
          </p:cNvSpPr>
          <p:nvPr>
            <p:ph type="dt" sz="half" idx="10"/>
          </p:nvPr>
        </p:nvSpPr>
        <p:spPr>
          <a:ln/>
        </p:spPr>
        <p:txBody>
          <a:bodyPr/>
          <a:lstStyle>
            <a:lvl1pPr>
              <a:defRPr/>
            </a:lvl1pPr>
          </a:lstStyle>
          <a:p>
            <a:pPr>
              <a:defRPr/>
            </a:pPr>
            <a:fld id="{B64B503A-18B8-478A-93B9-13E77B2C3D98}" type="datetimeFigureOut">
              <a:rPr lang="es-MX"/>
              <a:pPr>
                <a:defRPr/>
              </a:pPr>
              <a:t>05/02/2015</a:t>
            </a:fld>
            <a:endParaRPr lang="es-MX"/>
          </a:p>
        </p:txBody>
      </p:sp>
      <p:sp>
        <p:nvSpPr>
          <p:cNvPr id="4" name="Rectangle 5"/>
          <p:cNvSpPr>
            <a:spLocks noGrp="1" noChangeArrowheads="1"/>
          </p:cNvSpPr>
          <p:nvPr>
            <p:ph type="ftr" sz="quarter" idx="11"/>
          </p:nvPr>
        </p:nvSpPr>
        <p:spPr>
          <a:ln/>
        </p:spPr>
        <p:txBody>
          <a:bodyPr/>
          <a:lstStyle>
            <a:lvl1pPr>
              <a:defRPr/>
            </a:lvl1pPr>
          </a:lstStyle>
          <a:p>
            <a:pPr>
              <a:defRPr/>
            </a:pPr>
            <a:endParaRPr lang="es-MX"/>
          </a:p>
        </p:txBody>
      </p:sp>
      <p:sp>
        <p:nvSpPr>
          <p:cNvPr id="5" name="Rectangle 6"/>
          <p:cNvSpPr>
            <a:spLocks noGrp="1" noChangeArrowheads="1"/>
          </p:cNvSpPr>
          <p:nvPr>
            <p:ph type="sldNum" sz="quarter" idx="12"/>
          </p:nvPr>
        </p:nvSpPr>
        <p:spPr>
          <a:ln/>
        </p:spPr>
        <p:txBody>
          <a:bodyPr/>
          <a:lstStyle>
            <a:lvl1pPr>
              <a:defRPr/>
            </a:lvl1pPr>
          </a:lstStyle>
          <a:p>
            <a:pPr>
              <a:defRPr/>
            </a:pPr>
            <a:fld id="{B33769DA-CC0D-4C2E-91EF-6D9BF283C314}" type="slidenum">
              <a:rPr lang="es-MX"/>
              <a:pPr>
                <a:defRPr/>
              </a:pPr>
              <a:t>‹Nº›</a:t>
            </a:fld>
            <a:endParaRPr lang="es-MX"/>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62A4A86A-38C7-4ABE-90EE-CC0BAD6A303D}" type="datetimeFigureOut">
              <a:rPr lang="es-MX"/>
              <a:pPr>
                <a:defRPr/>
              </a:pPr>
              <a:t>05/02/2015</a:t>
            </a:fld>
            <a:endParaRPr lang="es-MX"/>
          </a:p>
        </p:txBody>
      </p:sp>
      <p:sp>
        <p:nvSpPr>
          <p:cNvPr id="3" name="Rectangle 5"/>
          <p:cNvSpPr>
            <a:spLocks noGrp="1" noChangeArrowheads="1"/>
          </p:cNvSpPr>
          <p:nvPr>
            <p:ph type="ftr" sz="quarter" idx="11"/>
          </p:nvPr>
        </p:nvSpPr>
        <p:spPr>
          <a:ln/>
        </p:spPr>
        <p:txBody>
          <a:bodyPr/>
          <a:lstStyle>
            <a:lvl1pPr>
              <a:defRPr/>
            </a:lvl1pPr>
          </a:lstStyle>
          <a:p>
            <a:pPr>
              <a:defRPr/>
            </a:pPr>
            <a:endParaRPr lang="es-MX"/>
          </a:p>
        </p:txBody>
      </p:sp>
      <p:sp>
        <p:nvSpPr>
          <p:cNvPr id="4" name="Rectangle 6"/>
          <p:cNvSpPr>
            <a:spLocks noGrp="1" noChangeArrowheads="1"/>
          </p:cNvSpPr>
          <p:nvPr>
            <p:ph type="sldNum" sz="quarter" idx="12"/>
          </p:nvPr>
        </p:nvSpPr>
        <p:spPr>
          <a:ln/>
        </p:spPr>
        <p:txBody>
          <a:bodyPr/>
          <a:lstStyle>
            <a:lvl1pPr>
              <a:defRPr/>
            </a:lvl1pPr>
          </a:lstStyle>
          <a:p>
            <a:pPr>
              <a:defRPr/>
            </a:pPr>
            <a:fld id="{1354847E-C027-4C21-9D16-4E4970A9812E}" type="slidenum">
              <a:rPr lang="es-MX"/>
              <a:pPr>
                <a:defRPr/>
              </a:pPr>
              <a:t>‹Nº›</a:t>
            </a:fld>
            <a:endParaRPr lang="es-MX"/>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342900" y="363538"/>
            <a:ext cx="2255838" cy="1549400"/>
          </a:xfrm>
        </p:spPr>
        <p:txBody>
          <a:bodyPr anchor="b"/>
          <a:lstStyle>
            <a:lvl1pPr algn="l">
              <a:defRPr sz="2000" b="1"/>
            </a:lvl1pPr>
          </a:lstStyle>
          <a:p>
            <a:r>
              <a:rPr lang="es-ES" smtClean="0"/>
              <a:t>Haga clic para modificar el estilo de título del patrón</a:t>
            </a:r>
            <a:endParaRPr lang="es-MX"/>
          </a:p>
        </p:txBody>
      </p:sp>
      <p:sp>
        <p:nvSpPr>
          <p:cNvPr id="3" name="2 Marcador de contenido"/>
          <p:cNvSpPr>
            <a:spLocks noGrp="1"/>
          </p:cNvSpPr>
          <p:nvPr>
            <p:ph idx="1"/>
          </p:nvPr>
        </p:nvSpPr>
        <p:spPr>
          <a:xfrm>
            <a:off x="2681288" y="363538"/>
            <a:ext cx="3833812" cy="78041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texto"/>
          <p:cNvSpPr>
            <a:spLocks noGrp="1"/>
          </p:cNvSpPr>
          <p:nvPr>
            <p:ph type="body" sz="half" idx="2"/>
          </p:nvPr>
        </p:nvSpPr>
        <p:spPr>
          <a:xfrm>
            <a:off x="342900" y="1912938"/>
            <a:ext cx="2255838" cy="62547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fld id="{B0609DBE-AC8A-4B8A-B65F-E21B31161444}" type="datetimeFigureOut">
              <a:rPr lang="es-MX"/>
              <a:pPr>
                <a:defRPr/>
              </a:pPr>
              <a:t>05/02/2015</a:t>
            </a:fld>
            <a:endParaRPr lang="es-MX"/>
          </a:p>
        </p:txBody>
      </p:sp>
      <p:sp>
        <p:nvSpPr>
          <p:cNvPr id="6" name="Rectangle 5"/>
          <p:cNvSpPr>
            <a:spLocks noGrp="1" noChangeArrowheads="1"/>
          </p:cNvSpPr>
          <p:nvPr>
            <p:ph type="ftr" sz="quarter" idx="11"/>
          </p:nvPr>
        </p:nvSpPr>
        <p:spPr>
          <a:ln/>
        </p:spPr>
        <p:txBody>
          <a:bodyPr/>
          <a:lstStyle>
            <a:lvl1pPr>
              <a:defRPr/>
            </a:lvl1pPr>
          </a:lstStyle>
          <a:p>
            <a:pPr>
              <a:defRPr/>
            </a:pPr>
            <a:endParaRPr lang="es-MX"/>
          </a:p>
        </p:txBody>
      </p:sp>
      <p:sp>
        <p:nvSpPr>
          <p:cNvPr id="7" name="Rectangle 6"/>
          <p:cNvSpPr>
            <a:spLocks noGrp="1" noChangeArrowheads="1"/>
          </p:cNvSpPr>
          <p:nvPr>
            <p:ph type="sldNum" sz="quarter" idx="12"/>
          </p:nvPr>
        </p:nvSpPr>
        <p:spPr>
          <a:ln/>
        </p:spPr>
        <p:txBody>
          <a:bodyPr/>
          <a:lstStyle>
            <a:lvl1pPr>
              <a:defRPr/>
            </a:lvl1pPr>
          </a:lstStyle>
          <a:p>
            <a:pPr>
              <a:defRPr/>
            </a:pPr>
            <a:fld id="{EADDE013-CB51-43EC-8662-147C6C2C3EB0}" type="slidenum">
              <a:rPr lang="es-MX"/>
              <a:pPr>
                <a:defRPr/>
              </a:pPr>
              <a:t>‹Nº›</a:t>
            </a:fld>
            <a:endParaRPr lang="es-MX"/>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344613" y="6400800"/>
            <a:ext cx="4114800" cy="755650"/>
          </a:xfrm>
        </p:spPr>
        <p:txBody>
          <a:bodyPr anchor="b"/>
          <a:lstStyle>
            <a:lvl1pPr algn="l">
              <a:defRPr sz="2000" b="1"/>
            </a:lvl1pPr>
          </a:lstStyle>
          <a:p>
            <a:r>
              <a:rPr lang="es-ES" smtClean="0"/>
              <a:t>Haga clic para modificar el estilo de título del patrón</a:t>
            </a:r>
            <a:endParaRPr lang="es-MX"/>
          </a:p>
        </p:txBody>
      </p:sp>
      <p:sp>
        <p:nvSpPr>
          <p:cNvPr id="3" name="2 Marcador de posición de imagen"/>
          <p:cNvSpPr>
            <a:spLocks noGrp="1"/>
          </p:cNvSpPr>
          <p:nvPr>
            <p:ph type="pic" idx="1"/>
          </p:nvPr>
        </p:nvSpPr>
        <p:spPr>
          <a:xfrm>
            <a:off x="1344613" y="81756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MX" noProof="0"/>
          </a:p>
        </p:txBody>
      </p:sp>
      <p:sp>
        <p:nvSpPr>
          <p:cNvPr id="4" name="3 Marcador de texto"/>
          <p:cNvSpPr>
            <a:spLocks noGrp="1"/>
          </p:cNvSpPr>
          <p:nvPr>
            <p:ph type="body" sz="half" idx="2"/>
          </p:nvPr>
        </p:nvSpPr>
        <p:spPr>
          <a:xfrm>
            <a:off x="1344613" y="7156450"/>
            <a:ext cx="4114800" cy="10731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fld id="{A80FE075-787A-4CE4-BABC-38BF38304CAA}" type="datetimeFigureOut">
              <a:rPr lang="es-MX"/>
              <a:pPr>
                <a:defRPr/>
              </a:pPr>
              <a:t>05/02/2015</a:t>
            </a:fld>
            <a:endParaRPr lang="es-MX"/>
          </a:p>
        </p:txBody>
      </p:sp>
      <p:sp>
        <p:nvSpPr>
          <p:cNvPr id="6" name="Rectangle 5"/>
          <p:cNvSpPr>
            <a:spLocks noGrp="1" noChangeArrowheads="1"/>
          </p:cNvSpPr>
          <p:nvPr>
            <p:ph type="ftr" sz="quarter" idx="11"/>
          </p:nvPr>
        </p:nvSpPr>
        <p:spPr>
          <a:ln/>
        </p:spPr>
        <p:txBody>
          <a:bodyPr/>
          <a:lstStyle>
            <a:lvl1pPr>
              <a:defRPr/>
            </a:lvl1pPr>
          </a:lstStyle>
          <a:p>
            <a:pPr>
              <a:defRPr/>
            </a:pPr>
            <a:endParaRPr lang="es-MX"/>
          </a:p>
        </p:txBody>
      </p:sp>
      <p:sp>
        <p:nvSpPr>
          <p:cNvPr id="7" name="Rectangle 6"/>
          <p:cNvSpPr>
            <a:spLocks noGrp="1" noChangeArrowheads="1"/>
          </p:cNvSpPr>
          <p:nvPr>
            <p:ph type="sldNum" sz="quarter" idx="12"/>
          </p:nvPr>
        </p:nvSpPr>
        <p:spPr>
          <a:ln/>
        </p:spPr>
        <p:txBody>
          <a:bodyPr/>
          <a:lstStyle>
            <a:lvl1pPr>
              <a:defRPr/>
            </a:lvl1pPr>
          </a:lstStyle>
          <a:p>
            <a:pPr>
              <a:defRPr/>
            </a:pPr>
            <a:fld id="{C38315F7-9529-402E-BF70-6E0C48151AC7}" type="slidenum">
              <a:rPr lang="es-MX"/>
              <a:pPr>
                <a:defRPr/>
              </a:pPr>
              <a:t>‹Nº›</a:t>
            </a:fld>
            <a:endParaRPr lang="es-MX"/>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fld id="{1B8356E0-37B5-40D1-A6FA-E9C88B9F1CC6}" type="datetimeFigureOut">
              <a:rPr lang="es-MX"/>
              <a:pPr>
                <a:defRPr/>
              </a:pPr>
              <a:t>05/02/2015</a:t>
            </a:fld>
            <a:endParaRPr lang="es-MX"/>
          </a:p>
        </p:txBody>
      </p:sp>
      <p:sp>
        <p:nvSpPr>
          <p:cNvPr id="5" name="Rectangle 5"/>
          <p:cNvSpPr>
            <a:spLocks noGrp="1" noChangeArrowheads="1"/>
          </p:cNvSpPr>
          <p:nvPr>
            <p:ph type="ftr" sz="quarter" idx="11"/>
          </p:nvPr>
        </p:nvSpPr>
        <p:spPr>
          <a:ln/>
        </p:spPr>
        <p:txBody>
          <a:bodyPr/>
          <a:lstStyle>
            <a:lvl1pPr>
              <a:defRPr/>
            </a:lvl1pPr>
          </a:lstStyle>
          <a:p>
            <a:pPr>
              <a:defRPr/>
            </a:pPr>
            <a:endParaRPr lang="es-MX"/>
          </a:p>
        </p:txBody>
      </p:sp>
      <p:sp>
        <p:nvSpPr>
          <p:cNvPr id="6" name="Rectangle 6"/>
          <p:cNvSpPr>
            <a:spLocks noGrp="1" noChangeArrowheads="1"/>
          </p:cNvSpPr>
          <p:nvPr>
            <p:ph type="sldNum" sz="quarter" idx="12"/>
          </p:nvPr>
        </p:nvSpPr>
        <p:spPr>
          <a:ln/>
        </p:spPr>
        <p:txBody>
          <a:bodyPr/>
          <a:lstStyle>
            <a:lvl1pPr>
              <a:defRPr/>
            </a:lvl1pPr>
          </a:lstStyle>
          <a:p>
            <a:pPr>
              <a:defRPr/>
            </a:pPr>
            <a:fld id="{29143CE2-C64C-4F20-BE70-7C2A763B24C5}" type="slidenum">
              <a:rPr lang="es-MX"/>
              <a:pPr>
                <a:defRPr/>
              </a:pPr>
              <a:t>‹Nº›</a:t>
            </a:fld>
            <a:endParaRPr lang="es-MX"/>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4972050" y="366713"/>
            <a:ext cx="1543050" cy="7800975"/>
          </a:xfrm>
        </p:spPr>
        <p:txBody>
          <a:bodyPr vert="eaVert"/>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a:xfrm>
            <a:off x="342900" y="366713"/>
            <a:ext cx="4476750" cy="780097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fld id="{5586BBED-EE29-4CF3-8EBD-FF9623970D7A}" type="datetimeFigureOut">
              <a:rPr lang="es-MX"/>
              <a:pPr>
                <a:defRPr/>
              </a:pPr>
              <a:t>05/02/2015</a:t>
            </a:fld>
            <a:endParaRPr lang="es-MX"/>
          </a:p>
        </p:txBody>
      </p:sp>
      <p:sp>
        <p:nvSpPr>
          <p:cNvPr id="5" name="Rectangle 5"/>
          <p:cNvSpPr>
            <a:spLocks noGrp="1" noChangeArrowheads="1"/>
          </p:cNvSpPr>
          <p:nvPr>
            <p:ph type="ftr" sz="quarter" idx="11"/>
          </p:nvPr>
        </p:nvSpPr>
        <p:spPr>
          <a:ln/>
        </p:spPr>
        <p:txBody>
          <a:bodyPr/>
          <a:lstStyle>
            <a:lvl1pPr>
              <a:defRPr/>
            </a:lvl1pPr>
          </a:lstStyle>
          <a:p>
            <a:pPr>
              <a:defRPr/>
            </a:pPr>
            <a:endParaRPr lang="es-MX"/>
          </a:p>
        </p:txBody>
      </p:sp>
      <p:sp>
        <p:nvSpPr>
          <p:cNvPr id="6" name="Rectangle 6"/>
          <p:cNvSpPr>
            <a:spLocks noGrp="1" noChangeArrowheads="1"/>
          </p:cNvSpPr>
          <p:nvPr>
            <p:ph type="sldNum" sz="quarter" idx="12"/>
          </p:nvPr>
        </p:nvSpPr>
        <p:spPr>
          <a:ln/>
        </p:spPr>
        <p:txBody>
          <a:bodyPr/>
          <a:lstStyle>
            <a:lvl1pPr>
              <a:defRPr/>
            </a:lvl1pPr>
          </a:lstStyle>
          <a:p>
            <a:pPr>
              <a:defRPr/>
            </a:pPr>
            <a:fld id="{4E081004-1A16-451E-A5F3-6C5D224042C7}" type="slidenum">
              <a:rPr lang="es-MX"/>
              <a:pPr>
                <a:defRPr/>
              </a:pPr>
              <a:t>‹Nº›</a:t>
            </a:fld>
            <a:endParaRPr lang="es-MX"/>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Rectangle 7"/>
          <p:cNvSpPr>
            <a:spLocks noGrp="1" noChangeArrowheads="1"/>
          </p:cNvSpPr>
          <p:nvPr>
            <p:ph type="sldNum" sz="quarter" idx="10"/>
          </p:nvPr>
        </p:nvSpPr>
        <p:spPr>
          <a:ln/>
        </p:spPr>
        <p:txBody>
          <a:bodyPr/>
          <a:lstStyle>
            <a:lvl1pPr>
              <a:defRPr/>
            </a:lvl1pPr>
          </a:lstStyle>
          <a:p>
            <a:pPr>
              <a:defRPr/>
            </a:pPr>
            <a:fld id="{1BFDF79C-F368-454B-AAE5-53E03713272C}" type="slidenum">
              <a:rPr lang="es-ES"/>
              <a:pPr>
                <a:defRPr/>
              </a:pPr>
              <a:t>‹Nº›</a:t>
            </a:fld>
            <a:endParaRPr lang="es-ES"/>
          </a:p>
        </p:txBody>
      </p:sp>
    </p:spTree>
  </p:cSld>
  <p:clrMapOvr>
    <a:masterClrMapping/>
  </p:clrMapOvr>
  <p:transition spd="slow">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514350" y="2840038"/>
            <a:ext cx="5829300" cy="1960562"/>
          </a:xfrm>
        </p:spPr>
        <p:txBody>
          <a:bodyPr/>
          <a:lstStyle/>
          <a:p>
            <a:r>
              <a:rPr lang="es-ES" smtClean="0"/>
              <a:t>Haga clic para modificar el estilo de título del patrón</a:t>
            </a:r>
            <a:endParaRPr lang="es-MX"/>
          </a:p>
        </p:txBody>
      </p:sp>
      <p:sp>
        <p:nvSpPr>
          <p:cNvPr id="3" name="2 Subtítulo"/>
          <p:cNvSpPr>
            <a:spLocks noGrp="1"/>
          </p:cNvSpPr>
          <p:nvPr>
            <p:ph type="subTitle" idx="1"/>
          </p:nvPr>
        </p:nvSpPr>
        <p:spPr>
          <a:xfrm>
            <a:off x="1028700" y="5181600"/>
            <a:ext cx="4800600" cy="23368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smtClean="0"/>
              <a:t>Haga clic para modificar el estilo de subtítulo del patrón</a:t>
            </a:r>
            <a:endParaRPr lang="es-MX"/>
          </a:p>
        </p:txBody>
      </p:sp>
      <p:sp>
        <p:nvSpPr>
          <p:cNvPr id="4" name="Rectangle 4"/>
          <p:cNvSpPr>
            <a:spLocks noGrp="1" noChangeArrowheads="1"/>
          </p:cNvSpPr>
          <p:nvPr>
            <p:ph type="dt" sz="half" idx="10"/>
          </p:nvPr>
        </p:nvSpPr>
        <p:spPr>
          <a:ln/>
        </p:spPr>
        <p:txBody>
          <a:bodyPr/>
          <a:lstStyle>
            <a:lvl1pPr>
              <a:defRPr/>
            </a:lvl1pPr>
          </a:lstStyle>
          <a:p>
            <a:pPr>
              <a:defRPr/>
            </a:pPr>
            <a:fld id="{9B58A006-EBF6-4CEB-A5C3-3D6EE447AC80}" type="datetimeFigureOut">
              <a:rPr lang="es-MX"/>
              <a:pPr>
                <a:defRPr/>
              </a:pPr>
              <a:t>05/02/2015</a:t>
            </a:fld>
            <a:endParaRPr lang="es-MX"/>
          </a:p>
        </p:txBody>
      </p:sp>
      <p:sp>
        <p:nvSpPr>
          <p:cNvPr id="5" name="Rectangle 5"/>
          <p:cNvSpPr>
            <a:spLocks noGrp="1" noChangeArrowheads="1"/>
          </p:cNvSpPr>
          <p:nvPr>
            <p:ph type="ftr" sz="quarter" idx="11"/>
          </p:nvPr>
        </p:nvSpPr>
        <p:spPr>
          <a:ln/>
        </p:spPr>
        <p:txBody>
          <a:bodyPr/>
          <a:lstStyle>
            <a:lvl1pPr>
              <a:defRPr/>
            </a:lvl1pPr>
          </a:lstStyle>
          <a:p>
            <a:pPr>
              <a:defRPr/>
            </a:pPr>
            <a:endParaRPr lang="es-MX"/>
          </a:p>
        </p:txBody>
      </p:sp>
      <p:sp>
        <p:nvSpPr>
          <p:cNvPr id="6" name="Rectangle 6"/>
          <p:cNvSpPr>
            <a:spLocks noGrp="1" noChangeArrowheads="1"/>
          </p:cNvSpPr>
          <p:nvPr>
            <p:ph type="sldNum" sz="quarter" idx="12"/>
          </p:nvPr>
        </p:nvSpPr>
        <p:spPr>
          <a:ln/>
        </p:spPr>
        <p:txBody>
          <a:bodyPr/>
          <a:lstStyle>
            <a:lvl1pPr>
              <a:defRPr/>
            </a:lvl1pPr>
          </a:lstStyle>
          <a:p>
            <a:pPr>
              <a:defRPr/>
            </a:pPr>
            <a:fld id="{2ACA000C-37B6-4DF4-BA77-12FBDC3AD271}" type="slidenum">
              <a:rPr lang="es-MX"/>
              <a:pPr>
                <a:defRPr/>
              </a:pPr>
              <a:t>‹Nº›</a:t>
            </a:fld>
            <a:endParaRPr lang="es-MX"/>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fld id="{13AC88D2-96AC-49AB-A45F-8D6F17E7BE74}" type="datetimeFigureOut">
              <a:rPr lang="es-MX"/>
              <a:pPr>
                <a:defRPr/>
              </a:pPr>
              <a:t>05/02/2015</a:t>
            </a:fld>
            <a:endParaRPr lang="es-MX"/>
          </a:p>
        </p:txBody>
      </p:sp>
      <p:sp>
        <p:nvSpPr>
          <p:cNvPr id="5" name="Rectangle 5"/>
          <p:cNvSpPr>
            <a:spLocks noGrp="1" noChangeArrowheads="1"/>
          </p:cNvSpPr>
          <p:nvPr>
            <p:ph type="ftr" sz="quarter" idx="11"/>
          </p:nvPr>
        </p:nvSpPr>
        <p:spPr>
          <a:ln/>
        </p:spPr>
        <p:txBody>
          <a:bodyPr/>
          <a:lstStyle>
            <a:lvl1pPr>
              <a:defRPr/>
            </a:lvl1pPr>
          </a:lstStyle>
          <a:p>
            <a:pPr>
              <a:defRPr/>
            </a:pPr>
            <a:endParaRPr lang="es-MX"/>
          </a:p>
        </p:txBody>
      </p:sp>
      <p:sp>
        <p:nvSpPr>
          <p:cNvPr id="6" name="Rectangle 6"/>
          <p:cNvSpPr>
            <a:spLocks noGrp="1" noChangeArrowheads="1"/>
          </p:cNvSpPr>
          <p:nvPr>
            <p:ph type="sldNum" sz="quarter" idx="12"/>
          </p:nvPr>
        </p:nvSpPr>
        <p:spPr>
          <a:ln/>
        </p:spPr>
        <p:txBody>
          <a:bodyPr/>
          <a:lstStyle>
            <a:lvl1pPr>
              <a:defRPr/>
            </a:lvl1pPr>
          </a:lstStyle>
          <a:p>
            <a:pPr>
              <a:defRPr/>
            </a:pPr>
            <a:fld id="{59E5C839-FA20-44A7-944B-50052A8D2B80}" type="slidenum">
              <a:rPr lang="es-MX"/>
              <a:pPr>
                <a:defRPr/>
              </a:pPr>
              <a:t>‹Nº›</a:t>
            </a:fld>
            <a:endParaRPr lang="es-MX"/>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541338" y="5875338"/>
            <a:ext cx="5829300" cy="1816100"/>
          </a:xfrm>
        </p:spPr>
        <p:txBody>
          <a:bodyPr anchor="t"/>
          <a:lstStyle>
            <a:lvl1pPr algn="l">
              <a:defRPr sz="4000" b="1" cap="all"/>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541338" y="3875088"/>
            <a:ext cx="5829300" cy="200025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fld id="{6C491987-3322-43DC-B3CF-53E389E017C1}" type="datetimeFigureOut">
              <a:rPr lang="es-MX"/>
              <a:pPr>
                <a:defRPr/>
              </a:pPr>
              <a:t>05/02/2015</a:t>
            </a:fld>
            <a:endParaRPr lang="es-MX"/>
          </a:p>
        </p:txBody>
      </p:sp>
      <p:sp>
        <p:nvSpPr>
          <p:cNvPr id="5" name="Rectangle 5"/>
          <p:cNvSpPr>
            <a:spLocks noGrp="1" noChangeArrowheads="1"/>
          </p:cNvSpPr>
          <p:nvPr>
            <p:ph type="ftr" sz="quarter" idx="11"/>
          </p:nvPr>
        </p:nvSpPr>
        <p:spPr>
          <a:ln/>
        </p:spPr>
        <p:txBody>
          <a:bodyPr/>
          <a:lstStyle>
            <a:lvl1pPr>
              <a:defRPr/>
            </a:lvl1pPr>
          </a:lstStyle>
          <a:p>
            <a:pPr>
              <a:defRPr/>
            </a:pPr>
            <a:endParaRPr lang="es-MX"/>
          </a:p>
        </p:txBody>
      </p:sp>
      <p:sp>
        <p:nvSpPr>
          <p:cNvPr id="6" name="Rectangle 6"/>
          <p:cNvSpPr>
            <a:spLocks noGrp="1" noChangeArrowheads="1"/>
          </p:cNvSpPr>
          <p:nvPr>
            <p:ph type="sldNum" sz="quarter" idx="12"/>
          </p:nvPr>
        </p:nvSpPr>
        <p:spPr>
          <a:ln/>
        </p:spPr>
        <p:txBody>
          <a:bodyPr/>
          <a:lstStyle>
            <a:lvl1pPr>
              <a:defRPr/>
            </a:lvl1pPr>
          </a:lstStyle>
          <a:p>
            <a:pPr>
              <a:defRPr/>
            </a:pPr>
            <a:fld id="{64A4BAB5-2964-4F2E-9BFA-2EF3D2007E6A}" type="slidenum">
              <a:rPr lang="es-MX"/>
              <a:pPr>
                <a:defRPr/>
              </a:pPr>
              <a:t>‹Nº›</a:t>
            </a:fld>
            <a:endParaRPr lang="es-MX"/>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sz="half" idx="1"/>
          </p:nvPr>
        </p:nvSpPr>
        <p:spPr>
          <a:xfrm>
            <a:off x="342900" y="2133600"/>
            <a:ext cx="3009900" cy="60340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contenido"/>
          <p:cNvSpPr>
            <a:spLocks noGrp="1"/>
          </p:cNvSpPr>
          <p:nvPr>
            <p:ph sz="half" idx="2"/>
          </p:nvPr>
        </p:nvSpPr>
        <p:spPr>
          <a:xfrm>
            <a:off x="3505200" y="2133600"/>
            <a:ext cx="3009900" cy="60340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Rectangle 4"/>
          <p:cNvSpPr>
            <a:spLocks noGrp="1" noChangeArrowheads="1"/>
          </p:cNvSpPr>
          <p:nvPr>
            <p:ph type="dt" sz="half" idx="10"/>
          </p:nvPr>
        </p:nvSpPr>
        <p:spPr>
          <a:ln/>
        </p:spPr>
        <p:txBody>
          <a:bodyPr/>
          <a:lstStyle>
            <a:lvl1pPr>
              <a:defRPr/>
            </a:lvl1pPr>
          </a:lstStyle>
          <a:p>
            <a:pPr>
              <a:defRPr/>
            </a:pPr>
            <a:fld id="{E832047F-322C-4184-A79E-4E0DCBE90920}" type="datetimeFigureOut">
              <a:rPr lang="es-MX"/>
              <a:pPr>
                <a:defRPr/>
              </a:pPr>
              <a:t>05/02/2015</a:t>
            </a:fld>
            <a:endParaRPr lang="es-MX"/>
          </a:p>
        </p:txBody>
      </p:sp>
      <p:sp>
        <p:nvSpPr>
          <p:cNvPr id="6" name="Rectangle 5"/>
          <p:cNvSpPr>
            <a:spLocks noGrp="1" noChangeArrowheads="1"/>
          </p:cNvSpPr>
          <p:nvPr>
            <p:ph type="ftr" sz="quarter" idx="11"/>
          </p:nvPr>
        </p:nvSpPr>
        <p:spPr>
          <a:ln/>
        </p:spPr>
        <p:txBody>
          <a:bodyPr/>
          <a:lstStyle>
            <a:lvl1pPr>
              <a:defRPr/>
            </a:lvl1pPr>
          </a:lstStyle>
          <a:p>
            <a:pPr>
              <a:defRPr/>
            </a:pPr>
            <a:endParaRPr lang="es-MX"/>
          </a:p>
        </p:txBody>
      </p:sp>
      <p:sp>
        <p:nvSpPr>
          <p:cNvPr id="7" name="Rectangle 6"/>
          <p:cNvSpPr>
            <a:spLocks noGrp="1" noChangeArrowheads="1"/>
          </p:cNvSpPr>
          <p:nvPr>
            <p:ph type="sldNum" sz="quarter" idx="12"/>
          </p:nvPr>
        </p:nvSpPr>
        <p:spPr>
          <a:ln/>
        </p:spPr>
        <p:txBody>
          <a:bodyPr/>
          <a:lstStyle>
            <a:lvl1pPr>
              <a:defRPr/>
            </a:lvl1pPr>
          </a:lstStyle>
          <a:p>
            <a:pPr>
              <a:defRPr/>
            </a:pPr>
            <a:fld id="{D787CF2B-F0DA-4FF0-8565-57B723F670A8}" type="slidenum">
              <a:rPr lang="es-MX"/>
              <a:pPr>
                <a:defRPr/>
              </a:pPr>
              <a:t>‹Nº›</a:t>
            </a:fld>
            <a:endParaRPr lang="es-MX"/>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342900" y="2046288"/>
            <a:ext cx="3030538" cy="854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342900" y="2900363"/>
            <a:ext cx="3030538" cy="52673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texto"/>
          <p:cNvSpPr>
            <a:spLocks noGrp="1"/>
          </p:cNvSpPr>
          <p:nvPr>
            <p:ph type="body" sz="quarter" idx="3"/>
          </p:nvPr>
        </p:nvSpPr>
        <p:spPr>
          <a:xfrm>
            <a:off x="3484563" y="2046288"/>
            <a:ext cx="3030537" cy="854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3484563" y="2900363"/>
            <a:ext cx="3030537" cy="52673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7" name="Rectangle 4"/>
          <p:cNvSpPr>
            <a:spLocks noGrp="1" noChangeArrowheads="1"/>
          </p:cNvSpPr>
          <p:nvPr>
            <p:ph type="dt" sz="half" idx="10"/>
          </p:nvPr>
        </p:nvSpPr>
        <p:spPr>
          <a:ln/>
        </p:spPr>
        <p:txBody>
          <a:bodyPr/>
          <a:lstStyle>
            <a:lvl1pPr>
              <a:defRPr/>
            </a:lvl1pPr>
          </a:lstStyle>
          <a:p>
            <a:pPr>
              <a:defRPr/>
            </a:pPr>
            <a:fld id="{4810849B-8F3E-4EA0-8D2D-700DF9E83184}" type="datetimeFigureOut">
              <a:rPr lang="es-MX"/>
              <a:pPr>
                <a:defRPr/>
              </a:pPr>
              <a:t>05/02/2015</a:t>
            </a:fld>
            <a:endParaRPr lang="es-MX"/>
          </a:p>
        </p:txBody>
      </p:sp>
      <p:sp>
        <p:nvSpPr>
          <p:cNvPr id="8" name="Rectangle 5"/>
          <p:cNvSpPr>
            <a:spLocks noGrp="1" noChangeArrowheads="1"/>
          </p:cNvSpPr>
          <p:nvPr>
            <p:ph type="ftr" sz="quarter" idx="11"/>
          </p:nvPr>
        </p:nvSpPr>
        <p:spPr>
          <a:ln/>
        </p:spPr>
        <p:txBody>
          <a:bodyPr/>
          <a:lstStyle>
            <a:lvl1pPr>
              <a:defRPr/>
            </a:lvl1pPr>
          </a:lstStyle>
          <a:p>
            <a:pPr>
              <a:defRPr/>
            </a:pPr>
            <a:endParaRPr lang="es-MX"/>
          </a:p>
        </p:txBody>
      </p:sp>
      <p:sp>
        <p:nvSpPr>
          <p:cNvPr id="9" name="Rectangle 6"/>
          <p:cNvSpPr>
            <a:spLocks noGrp="1" noChangeArrowheads="1"/>
          </p:cNvSpPr>
          <p:nvPr>
            <p:ph type="sldNum" sz="quarter" idx="12"/>
          </p:nvPr>
        </p:nvSpPr>
        <p:spPr>
          <a:ln/>
        </p:spPr>
        <p:txBody>
          <a:bodyPr/>
          <a:lstStyle>
            <a:lvl1pPr>
              <a:defRPr/>
            </a:lvl1pPr>
          </a:lstStyle>
          <a:p>
            <a:pPr>
              <a:defRPr/>
            </a:pPr>
            <a:fld id="{77B6EC17-BA57-413B-92FC-A7347D25EA69}" type="slidenum">
              <a:rPr lang="es-MX"/>
              <a:pPr>
                <a:defRPr/>
              </a:pPr>
              <a:t>‹Nº›</a:t>
            </a:fld>
            <a:endParaRPr lang="es-MX"/>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Rectangle 4"/>
          <p:cNvSpPr>
            <a:spLocks noGrp="1" noChangeArrowheads="1"/>
          </p:cNvSpPr>
          <p:nvPr>
            <p:ph type="dt" sz="half" idx="10"/>
          </p:nvPr>
        </p:nvSpPr>
        <p:spPr>
          <a:ln/>
        </p:spPr>
        <p:txBody>
          <a:bodyPr/>
          <a:lstStyle>
            <a:lvl1pPr>
              <a:defRPr/>
            </a:lvl1pPr>
          </a:lstStyle>
          <a:p>
            <a:pPr>
              <a:defRPr/>
            </a:pPr>
            <a:fld id="{CB786218-0840-4195-AD2E-41840F4FD793}" type="datetimeFigureOut">
              <a:rPr lang="es-MX"/>
              <a:pPr>
                <a:defRPr/>
              </a:pPr>
              <a:t>05/02/2015</a:t>
            </a:fld>
            <a:endParaRPr lang="es-MX"/>
          </a:p>
        </p:txBody>
      </p:sp>
      <p:sp>
        <p:nvSpPr>
          <p:cNvPr id="4" name="Rectangle 5"/>
          <p:cNvSpPr>
            <a:spLocks noGrp="1" noChangeArrowheads="1"/>
          </p:cNvSpPr>
          <p:nvPr>
            <p:ph type="ftr" sz="quarter" idx="11"/>
          </p:nvPr>
        </p:nvSpPr>
        <p:spPr>
          <a:ln/>
        </p:spPr>
        <p:txBody>
          <a:bodyPr/>
          <a:lstStyle>
            <a:lvl1pPr>
              <a:defRPr/>
            </a:lvl1pPr>
          </a:lstStyle>
          <a:p>
            <a:pPr>
              <a:defRPr/>
            </a:pPr>
            <a:endParaRPr lang="es-MX"/>
          </a:p>
        </p:txBody>
      </p:sp>
      <p:sp>
        <p:nvSpPr>
          <p:cNvPr id="5" name="Rectangle 6"/>
          <p:cNvSpPr>
            <a:spLocks noGrp="1" noChangeArrowheads="1"/>
          </p:cNvSpPr>
          <p:nvPr>
            <p:ph type="sldNum" sz="quarter" idx="12"/>
          </p:nvPr>
        </p:nvSpPr>
        <p:spPr>
          <a:ln/>
        </p:spPr>
        <p:txBody>
          <a:bodyPr/>
          <a:lstStyle>
            <a:lvl1pPr>
              <a:defRPr/>
            </a:lvl1pPr>
          </a:lstStyle>
          <a:p>
            <a:pPr>
              <a:defRPr/>
            </a:pPr>
            <a:fld id="{E68D8DC0-6958-40A9-ADE4-3B3BF48596F5}" type="slidenum">
              <a:rPr lang="es-MX"/>
              <a:pPr>
                <a:defRPr/>
              </a:pPr>
              <a:t>‹Nº›</a:t>
            </a:fld>
            <a:endParaRPr lang="es-MX"/>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5A7EEB55-4837-4E14-AF78-ADF6D6F22991}" type="datetimeFigureOut">
              <a:rPr lang="es-MX"/>
              <a:pPr>
                <a:defRPr/>
              </a:pPr>
              <a:t>05/02/2015</a:t>
            </a:fld>
            <a:endParaRPr lang="es-MX"/>
          </a:p>
        </p:txBody>
      </p:sp>
      <p:sp>
        <p:nvSpPr>
          <p:cNvPr id="3" name="Rectangle 5"/>
          <p:cNvSpPr>
            <a:spLocks noGrp="1" noChangeArrowheads="1"/>
          </p:cNvSpPr>
          <p:nvPr>
            <p:ph type="ftr" sz="quarter" idx="11"/>
          </p:nvPr>
        </p:nvSpPr>
        <p:spPr>
          <a:ln/>
        </p:spPr>
        <p:txBody>
          <a:bodyPr/>
          <a:lstStyle>
            <a:lvl1pPr>
              <a:defRPr/>
            </a:lvl1pPr>
          </a:lstStyle>
          <a:p>
            <a:pPr>
              <a:defRPr/>
            </a:pPr>
            <a:endParaRPr lang="es-MX"/>
          </a:p>
        </p:txBody>
      </p:sp>
      <p:sp>
        <p:nvSpPr>
          <p:cNvPr id="4" name="Rectangle 6"/>
          <p:cNvSpPr>
            <a:spLocks noGrp="1" noChangeArrowheads="1"/>
          </p:cNvSpPr>
          <p:nvPr>
            <p:ph type="sldNum" sz="quarter" idx="12"/>
          </p:nvPr>
        </p:nvSpPr>
        <p:spPr>
          <a:ln/>
        </p:spPr>
        <p:txBody>
          <a:bodyPr/>
          <a:lstStyle>
            <a:lvl1pPr>
              <a:defRPr/>
            </a:lvl1pPr>
          </a:lstStyle>
          <a:p>
            <a:pPr>
              <a:defRPr/>
            </a:pPr>
            <a:fld id="{566123A0-23D0-46A1-99C7-B5E775E178E1}" type="slidenum">
              <a:rPr lang="es-MX"/>
              <a:pPr>
                <a:defRPr/>
              </a:pPr>
              <a:t>‹Nº›</a:t>
            </a:fld>
            <a:endParaRPr lang="es-MX"/>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342900" y="363538"/>
            <a:ext cx="2255838" cy="1549400"/>
          </a:xfrm>
        </p:spPr>
        <p:txBody>
          <a:bodyPr anchor="b"/>
          <a:lstStyle>
            <a:lvl1pPr algn="l">
              <a:defRPr sz="2000" b="1"/>
            </a:lvl1pPr>
          </a:lstStyle>
          <a:p>
            <a:r>
              <a:rPr lang="es-ES" smtClean="0"/>
              <a:t>Haga clic para modificar el estilo de título del patrón</a:t>
            </a:r>
            <a:endParaRPr lang="es-MX"/>
          </a:p>
        </p:txBody>
      </p:sp>
      <p:sp>
        <p:nvSpPr>
          <p:cNvPr id="3" name="2 Marcador de contenido"/>
          <p:cNvSpPr>
            <a:spLocks noGrp="1"/>
          </p:cNvSpPr>
          <p:nvPr>
            <p:ph idx="1"/>
          </p:nvPr>
        </p:nvSpPr>
        <p:spPr>
          <a:xfrm>
            <a:off x="2681288" y="363538"/>
            <a:ext cx="3833812" cy="78041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texto"/>
          <p:cNvSpPr>
            <a:spLocks noGrp="1"/>
          </p:cNvSpPr>
          <p:nvPr>
            <p:ph type="body" sz="half" idx="2"/>
          </p:nvPr>
        </p:nvSpPr>
        <p:spPr>
          <a:xfrm>
            <a:off x="342900" y="1912938"/>
            <a:ext cx="2255838" cy="62547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fld id="{F0B7C5AF-A045-465F-854A-86032B0335D1}" type="datetimeFigureOut">
              <a:rPr lang="es-MX"/>
              <a:pPr>
                <a:defRPr/>
              </a:pPr>
              <a:t>05/02/2015</a:t>
            </a:fld>
            <a:endParaRPr lang="es-MX"/>
          </a:p>
        </p:txBody>
      </p:sp>
      <p:sp>
        <p:nvSpPr>
          <p:cNvPr id="6" name="Rectangle 5"/>
          <p:cNvSpPr>
            <a:spLocks noGrp="1" noChangeArrowheads="1"/>
          </p:cNvSpPr>
          <p:nvPr>
            <p:ph type="ftr" sz="quarter" idx="11"/>
          </p:nvPr>
        </p:nvSpPr>
        <p:spPr>
          <a:ln/>
        </p:spPr>
        <p:txBody>
          <a:bodyPr/>
          <a:lstStyle>
            <a:lvl1pPr>
              <a:defRPr/>
            </a:lvl1pPr>
          </a:lstStyle>
          <a:p>
            <a:pPr>
              <a:defRPr/>
            </a:pPr>
            <a:endParaRPr lang="es-MX"/>
          </a:p>
        </p:txBody>
      </p:sp>
      <p:sp>
        <p:nvSpPr>
          <p:cNvPr id="7" name="Rectangle 6"/>
          <p:cNvSpPr>
            <a:spLocks noGrp="1" noChangeArrowheads="1"/>
          </p:cNvSpPr>
          <p:nvPr>
            <p:ph type="sldNum" sz="quarter" idx="12"/>
          </p:nvPr>
        </p:nvSpPr>
        <p:spPr>
          <a:ln/>
        </p:spPr>
        <p:txBody>
          <a:bodyPr/>
          <a:lstStyle>
            <a:lvl1pPr>
              <a:defRPr/>
            </a:lvl1pPr>
          </a:lstStyle>
          <a:p>
            <a:pPr>
              <a:defRPr/>
            </a:pPr>
            <a:fld id="{25476246-0F98-49CF-AB39-21F5624B73EC}" type="slidenum">
              <a:rPr lang="es-MX"/>
              <a:pPr>
                <a:defRPr/>
              </a:pPr>
              <a:t>‹Nº›</a:t>
            </a:fld>
            <a:endParaRPr lang="es-MX"/>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344613" y="6400800"/>
            <a:ext cx="4114800" cy="755650"/>
          </a:xfrm>
        </p:spPr>
        <p:txBody>
          <a:bodyPr anchor="b"/>
          <a:lstStyle>
            <a:lvl1pPr algn="l">
              <a:defRPr sz="2000" b="1"/>
            </a:lvl1pPr>
          </a:lstStyle>
          <a:p>
            <a:r>
              <a:rPr lang="es-ES" smtClean="0"/>
              <a:t>Haga clic para modificar el estilo de título del patrón</a:t>
            </a:r>
            <a:endParaRPr lang="es-MX"/>
          </a:p>
        </p:txBody>
      </p:sp>
      <p:sp>
        <p:nvSpPr>
          <p:cNvPr id="3" name="2 Marcador de posición de imagen"/>
          <p:cNvSpPr>
            <a:spLocks noGrp="1"/>
          </p:cNvSpPr>
          <p:nvPr>
            <p:ph type="pic" idx="1"/>
          </p:nvPr>
        </p:nvSpPr>
        <p:spPr>
          <a:xfrm>
            <a:off x="1344613" y="81756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MX" noProof="0"/>
          </a:p>
        </p:txBody>
      </p:sp>
      <p:sp>
        <p:nvSpPr>
          <p:cNvPr id="4" name="3 Marcador de texto"/>
          <p:cNvSpPr>
            <a:spLocks noGrp="1"/>
          </p:cNvSpPr>
          <p:nvPr>
            <p:ph type="body" sz="half" idx="2"/>
          </p:nvPr>
        </p:nvSpPr>
        <p:spPr>
          <a:xfrm>
            <a:off x="1344613" y="7156450"/>
            <a:ext cx="4114800" cy="10731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fld id="{B5816426-6AA4-4913-AE6B-64D789F8A57F}" type="datetimeFigureOut">
              <a:rPr lang="es-MX"/>
              <a:pPr>
                <a:defRPr/>
              </a:pPr>
              <a:t>05/02/2015</a:t>
            </a:fld>
            <a:endParaRPr lang="es-MX"/>
          </a:p>
        </p:txBody>
      </p:sp>
      <p:sp>
        <p:nvSpPr>
          <p:cNvPr id="6" name="Rectangle 5"/>
          <p:cNvSpPr>
            <a:spLocks noGrp="1" noChangeArrowheads="1"/>
          </p:cNvSpPr>
          <p:nvPr>
            <p:ph type="ftr" sz="quarter" idx="11"/>
          </p:nvPr>
        </p:nvSpPr>
        <p:spPr>
          <a:ln/>
        </p:spPr>
        <p:txBody>
          <a:bodyPr/>
          <a:lstStyle>
            <a:lvl1pPr>
              <a:defRPr/>
            </a:lvl1pPr>
          </a:lstStyle>
          <a:p>
            <a:pPr>
              <a:defRPr/>
            </a:pPr>
            <a:endParaRPr lang="es-MX"/>
          </a:p>
        </p:txBody>
      </p:sp>
      <p:sp>
        <p:nvSpPr>
          <p:cNvPr id="7" name="Rectangle 6"/>
          <p:cNvSpPr>
            <a:spLocks noGrp="1" noChangeArrowheads="1"/>
          </p:cNvSpPr>
          <p:nvPr>
            <p:ph type="sldNum" sz="quarter" idx="12"/>
          </p:nvPr>
        </p:nvSpPr>
        <p:spPr>
          <a:ln/>
        </p:spPr>
        <p:txBody>
          <a:bodyPr/>
          <a:lstStyle>
            <a:lvl1pPr>
              <a:defRPr/>
            </a:lvl1pPr>
          </a:lstStyle>
          <a:p>
            <a:pPr>
              <a:defRPr/>
            </a:pPr>
            <a:fld id="{766CA096-FDB8-45D8-AF1F-5E1A9EC4CDB7}" type="slidenum">
              <a:rPr lang="es-MX"/>
              <a:pPr>
                <a:defRPr/>
              </a:pPr>
              <a:t>‹Nº›</a:t>
            </a:fld>
            <a:endParaRPr lang="es-MX"/>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fld id="{FEEBC331-0FAC-4E8B-8D58-D01860C456F4}" type="datetimeFigureOut">
              <a:rPr lang="es-MX"/>
              <a:pPr>
                <a:defRPr/>
              </a:pPr>
              <a:t>05/02/2015</a:t>
            </a:fld>
            <a:endParaRPr lang="es-MX"/>
          </a:p>
        </p:txBody>
      </p:sp>
      <p:sp>
        <p:nvSpPr>
          <p:cNvPr id="5" name="Rectangle 5"/>
          <p:cNvSpPr>
            <a:spLocks noGrp="1" noChangeArrowheads="1"/>
          </p:cNvSpPr>
          <p:nvPr>
            <p:ph type="ftr" sz="quarter" idx="11"/>
          </p:nvPr>
        </p:nvSpPr>
        <p:spPr>
          <a:ln/>
        </p:spPr>
        <p:txBody>
          <a:bodyPr/>
          <a:lstStyle>
            <a:lvl1pPr>
              <a:defRPr/>
            </a:lvl1pPr>
          </a:lstStyle>
          <a:p>
            <a:pPr>
              <a:defRPr/>
            </a:pPr>
            <a:endParaRPr lang="es-MX"/>
          </a:p>
        </p:txBody>
      </p:sp>
      <p:sp>
        <p:nvSpPr>
          <p:cNvPr id="6" name="Rectangle 6"/>
          <p:cNvSpPr>
            <a:spLocks noGrp="1" noChangeArrowheads="1"/>
          </p:cNvSpPr>
          <p:nvPr>
            <p:ph type="sldNum" sz="quarter" idx="12"/>
          </p:nvPr>
        </p:nvSpPr>
        <p:spPr>
          <a:ln/>
        </p:spPr>
        <p:txBody>
          <a:bodyPr/>
          <a:lstStyle>
            <a:lvl1pPr>
              <a:defRPr/>
            </a:lvl1pPr>
          </a:lstStyle>
          <a:p>
            <a:pPr>
              <a:defRPr/>
            </a:pPr>
            <a:fld id="{BD9E5D34-4140-4A80-8FB4-F6410AA56CBB}" type="slidenum">
              <a:rPr lang="es-MX"/>
              <a:pPr>
                <a:defRPr/>
              </a:pPr>
              <a:t>‹Nº›</a:t>
            </a:fld>
            <a:endParaRPr lang="es-MX"/>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7"/>
          <p:cNvSpPr>
            <a:spLocks noGrp="1" noChangeArrowheads="1"/>
          </p:cNvSpPr>
          <p:nvPr>
            <p:ph type="sldNum" sz="quarter" idx="10"/>
          </p:nvPr>
        </p:nvSpPr>
        <p:spPr>
          <a:ln/>
        </p:spPr>
        <p:txBody>
          <a:bodyPr/>
          <a:lstStyle>
            <a:lvl1pPr>
              <a:defRPr/>
            </a:lvl1pPr>
          </a:lstStyle>
          <a:p>
            <a:pPr>
              <a:defRPr/>
            </a:pPr>
            <a:fld id="{CE1977F4-2896-45E2-B6C1-DE1AB85B4D16}" type="slidenum">
              <a:rPr lang="es-ES"/>
              <a:pPr>
                <a:defRPr/>
              </a:pPr>
              <a:t>‹Nº›</a:t>
            </a:fld>
            <a:endParaRPr lang="es-ES"/>
          </a:p>
        </p:txBody>
      </p:sp>
    </p:spTree>
  </p:cSld>
  <p:clrMapOvr>
    <a:masterClrMapping/>
  </p:clrMapOvr>
  <p:transition spd="slow">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4972050" y="366713"/>
            <a:ext cx="1543050" cy="7800975"/>
          </a:xfrm>
        </p:spPr>
        <p:txBody>
          <a:bodyPr vert="eaVert"/>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a:xfrm>
            <a:off x="342900" y="366713"/>
            <a:ext cx="4476750" cy="780097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fld id="{5F91DAB8-D510-44B8-A5AC-E0453F0FFD3C}" type="datetimeFigureOut">
              <a:rPr lang="es-MX"/>
              <a:pPr>
                <a:defRPr/>
              </a:pPr>
              <a:t>05/02/2015</a:t>
            </a:fld>
            <a:endParaRPr lang="es-MX"/>
          </a:p>
        </p:txBody>
      </p:sp>
      <p:sp>
        <p:nvSpPr>
          <p:cNvPr id="5" name="Rectangle 5"/>
          <p:cNvSpPr>
            <a:spLocks noGrp="1" noChangeArrowheads="1"/>
          </p:cNvSpPr>
          <p:nvPr>
            <p:ph type="ftr" sz="quarter" idx="11"/>
          </p:nvPr>
        </p:nvSpPr>
        <p:spPr>
          <a:ln/>
        </p:spPr>
        <p:txBody>
          <a:bodyPr/>
          <a:lstStyle>
            <a:lvl1pPr>
              <a:defRPr/>
            </a:lvl1pPr>
          </a:lstStyle>
          <a:p>
            <a:pPr>
              <a:defRPr/>
            </a:pPr>
            <a:endParaRPr lang="es-MX"/>
          </a:p>
        </p:txBody>
      </p:sp>
      <p:sp>
        <p:nvSpPr>
          <p:cNvPr id="6" name="Rectangle 6"/>
          <p:cNvSpPr>
            <a:spLocks noGrp="1" noChangeArrowheads="1"/>
          </p:cNvSpPr>
          <p:nvPr>
            <p:ph type="sldNum" sz="quarter" idx="12"/>
          </p:nvPr>
        </p:nvSpPr>
        <p:spPr>
          <a:ln/>
        </p:spPr>
        <p:txBody>
          <a:bodyPr/>
          <a:lstStyle>
            <a:lvl1pPr>
              <a:defRPr/>
            </a:lvl1pPr>
          </a:lstStyle>
          <a:p>
            <a:pPr>
              <a:defRPr/>
            </a:pPr>
            <a:fld id="{65219893-8B96-455A-AF5A-DD2D3A8A0DF0}" type="slidenum">
              <a:rPr lang="es-MX"/>
              <a:pPr>
                <a:defRPr/>
              </a:pPr>
              <a:t>‹Nº›</a:t>
            </a:fld>
            <a:endParaRPr lang="es-MX"/>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MX"/>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7"/>
          <p:cNvSpPr>
            <a:spLocks noGrp="1" noChangeArrowheads="1"/>
          </p:cNvSpPr>
          <p:nvPr>
            <p:ph type="sldNum" sz="quarter" idx="10"/>
          </p:nvPr>
        </p:nvSpPr>
        <p:spPr>
          <a:ln/>
        </p:spPr>
        <p:txBody>
          <a:bodyPr/>
          <a:lstStyle>
            <a:lvl1pPr>
              <a:defRPr/>
            </a:lvl1pPr>
          </a:lstStyle>
          <a:p>
            <a:pPr>
              <a:defRPr/>
            </a:pPr>
            <a:fld id="{1E29E73F-4CCB-4A0B-82AF-6CC0420FEE6F}" type="slidenum">
              <a:rPr lang="es-ES"/>
              <a:pPr>
                <a:defRPr/>
              </a:pPr>
              <a:t>‹Nº›</a:t>
            </a:fld>
            <a:endParaRPr lang="es-ES"/>
          </a:p>
        </p:txBody>
      </p:sp>
    </p:spTree>
  </p:cSld>
  <p:clrMapOvr>
    <a:masterClrMapping/>
  </p:clrMapOvr>
  <p:transition spd="slow">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MX"/>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MX" noProof="0" smtClean="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7"/>
          <p:cNvSpPr>
            <a:spLocks noGrp="1" noChangeArrowheads="1"/>
          </p:cNvSpPr>
          <p:nvPr>
            <p:ph type="sldNum" sz="quarter" idx="10"/>
          </p:nvPr>
        </p:nvSpPr>
        <p:spPr>
          <a:ln/>
        </p:spPr>
        <p:txBody>
          <a:bodyPr/>
          <a:lstStyle>
            <a:lvl1pPr>
              <a:defRPr/>
            </a:lvl1pPr>
          </a:lstStyle>
          <a:p>
            <a:pPr>
              <a:defRPr/>
            </a:pPr>
            <a:fld id="{72C3BE93-9BF4-49BA-AC47-B199606BAFFE}" type="slidenum">
              <a:rPr lang="es-ES"/>
              <a:pPr>
                <a:defRPr/>
              </a:pPr>
              <a:t>‹Nº›</a:t>
            </a:fld>
            <a:endParaRPr lang="es-ES"/>
          </a:p>
        </p:txBody>
      </p:sp>
    </p:spTree>
  </p:cSld>
  <p:clrMapOvr>
    <a:masterClrMapping/>
  </p:clrMapOvr>
  <p:transition spd="slow">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image" Target="../media/image1.wmf"/><Relationship Id="rId2" Type="http://schemas.openxmlformats.org/officeDocument/2006/relationships/slideLayout" Target="../slideLayouts/slideLayout13.xml"/><Relationship Id="rId16" Type="http://schemas.openxmlformats.org/officeDocument/2006/relationships/theme" Target="../theme/theme2.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image" Target="../media/image3.jpeg"/><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theme" Target="../theme/theme3.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theme" Target="../theme/theme4.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theme" Target="../theme/theme5.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7.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theme" Target="../theme/theme6.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0"/>
            <a:ext cx="6858000" cy="1884363"/>
            <a:chOff x="0" y="0"/>
            <a:chExt cx="5760" cy="890"/>
          </a:xfrm>
        </p:grpSpPr>
        <p:sp>
          <p:nvSpPr>
            <p:cNvPr id="9432067" name="Rectangle 3"/>
            <p:cNvSpPr>
              <a:spLocks noChangeArrowheads="1"/>
            </p:cNvSpPr>
            <p:nvPr userDrawn="1"/>
          </p:nvSpPr>
          <p:spPr bwMode="auto">
            <a:xfrm>
              <a:off x="0" y="0"/>
              <a:ext cx="5760" cy="890"/>
            </a:xfrm>
            <a:prstGeom prst="rect">
              <a:avLst/>
            </a:prstGeom>
            <a:gradFill rotWithShape="1">
              <a:gsLst>
                <a:gs pos="0">
                  <a:srgbClr val="C0C0C0"/>
                </a:gs>
                <a:gs pos="100000">
                  <a:schemeClr val="bg1"/>
                </a:gs>
              </a:gsLst>
              <a:lin ang="5400000" scaled="1"/>
            </a:gradFill>
            <a:ln w="9525">
              <a:noFill/>
              <a:miter lim="800000"/>
              <a:headEnd/>
              <a:tailEnd/>
            </a:ln>
            <a:effectLst/>
          </p:spPr>
          <p:txBody>
            <a:bodyPr wrap="none" anchor="ctr"/>
            <a:lstStyle/>
            <a:p>
              <a:pPr>
                <a:defRPr/>
              </a:pPr>
              <a:endParaRPr lang="es-MX">
                <a:cs typeface="+mn-cs"/>
              </a:endParaRPr>
            </a:p>
          </p:txBody>
        </p:sp>
        <p:sp>
          <p:nvSpPr>
            <p:cNvPr id="9432068" name="Rectangle 4"/>
            <p:cNvSpPr>
              <a:spLocks noChangeArrowheads="1"/>
            </p:cNvSpPr>
            <p:nvPr userDrawn="1"/>
          </p:nvSpPr>
          <p:spPr bwMode="auto">
            <a:xfrm>
              <a:off x="0" y="0"/>
              <a:ext cx="5760" cy="44"/>
            </a:xfrm>
            <a:prstGeom prst="rect">
              <a:avLst/>
            </a:prstGeom>
            <a:gradFill rotWithShape="1">
              <a:gsLst>
                <a:gs pos="0">
                  <a:srgbClr val="CC0000"/>
                </a:gs>
                <a:gs pos="100000">
                  <a:srgbClr val="A80000"/>
                </a:gs>
              </a:gsLst>
              <a:lin ang="5400000" scaled="1"/>
            </a:gradFill>
            <a:ln w="9525">
              <a:noFill/>
              <a:miter lim="800000"/>
              <a:headEnd/>
              <a:tailEnd/>
            </a:ln>
            <a:effectLst/>
          </p:spPr>
          <p:txBody>
            <a:bodyPr wrap="none" anchor="ctr"/>
            <a:lstStyle/>
            <a:p>
              <a:pPr>
                <a:defRPr/>
              </a:pPr>
              <a:endParaRPr lang="es-MX">
                <a:cs typeface="+mn-cs"/>
              </a:endParaRPr>
            </a:p>
          </p:txBody>
        </p:sp>
      </p:grpSp>
      <p:sp>
        <p:nvSpPr>
          <p:cNvPr id="1027" name="Rectangle 5"/>
          <p:cNvSpPr>
            <a:spLocks noGrp="1" noChangeArrowheads="1"/>
          </p:cNvSpPr>
          <p:nvPr>
            <p:ph type="title"/>
          </p:nvPr>
        </p:nvSpPr>
        <p:spPr bwMode="auto">
          <a:xfrm>
            <a:off x="1714500" y="366713"/>
            <a:ext cx="4800600" cy="685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smtClean="0"/>
              <a:t>Haga clic para cambiar el estilo de título	</a:t>
            </a:r>
          </a:p>
        </p:txBody>
      </p:sp>
      <p:sp>
        <p:nvSpPr>
          <p:cNvPr id="1028" name="Rectangle 6"/>
          <p:cNvSpPr>
            <a:spLocks noGrp="1" noChangeArrowheads="1"/>
          </p:cNvSpPr>
          <p:nvPr>
            <p:ph type="body" idx="1"/>
          </p:nvPr>
        </p:nvSpPr>
        <p:spPr bwMode="auto">
          <a:xfrm>
            <a:off x="342900" y="1441450"/>
            <a:ext cx="6172200" cy="67262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9432071" name="Rectangle 7"/>
          <p:cNvSpPr>
            <a:spLocks noGrp="1" noChangeArrowheads="1"/>
          </p:cNvSpPr>
          <p:nvPr>
            <p:ph type="sldNum" sz="quarter" idx="4"/>
          </p:nvPr>
        </p:nvSpPr>
        <p:spPr bwMode="auto">
          <a:xfrm>
            <a:off x="4914900" y="8507413"/>
            <a:ext cx="1600200" cy="3841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chemeClr val="folHlink"/>
                </a:solidFill>
                <a:latin typeface="+mn-lt"/>
                <a:cs typeface="+mn-cs"/>
              </a:defRPr>
            </a:lvl1pPr>
          </a:lstStyle>
          <a:p>
            <a:pPr>
              <a:defRPr/>
            </a:pPr>
            <a:fld id="{142DBC0B-724C-46E6-9DEE-6A221A45272E}" type="slidenum">
              <a:rPr lang="es-ES"/>
              <a:pPr>
                <a:defRPr/>
              </a:pPr>
              <a:t>‹Nº›</a:t>
            </a:fld>
            <a:endParaRPr lang="es-ES"/>
          </a:p>
        </p:txBody>
      </p:sp>
      <p:sp>
        <p:nvSpPr>
          <p:cNvPr id="9432072" name="Line 8"/>
          <p:cNvSpPr>
            <a:spLocks noChangeShapeType="1"/>
          </p:cNvSpPr>
          <p:nvPr/>
        </p:nvSpPr>
        <p:spPr bwMode="auto">
          <a:xfrm>
            <a:off x="350838" y="1143000"/>
            <a:ext cx="6156325" cy="0"/>
          </a:xfrm>
          <a:prstGeom prst="line">
            <a:avLst/>
          </a:prstGeom>
          <a:noFill/>
          <a:ln w="9525">
            <a:solidFill>
              <a:schemeClr val="bg2"/>
            </a:solidFill>
            <a:round/>
            <a:headEnd/>
            <a:tailEnd/>
          </a:ln>
          <a:effectLst/>
        </p:spPr>
        <p:txBody>
          <a:bodyPr/>
          <a:lstStyle/>
          <a:p>
            <a:pPr>
              <a:defRPr/>
            </a:pPr>
            <a:endParaRPr lang="es-MX">
              <a:cs typeface="+mn-cs"/>
            </a:endParaRPr>
          </a:p>
        </p:txBody>
      </p:sp>
      <p:sp>
        <p:nvSpPr>
          <p:cNvPr id="9432074" name="Rectangle 10"/>
          <p:cNvSpPr>
            <a:spLocks noChangeArrowheads="1"/>
          </p:cNvSpPr>
          <p:nvPr/>
        </p:nvSpPr>
        <p:spPr bwMode="auto">
          <a:xfrm>
            <a:off x="0" y="8990013"/>
            <a:ext cx="6858000" cy="153987"/>
          </a:xfrm>
          <a:prstGeom prst="rect">
            <a:avLst/>
          </a:prstGeom>
          <a:solidFill>
            <a:srgbClr val="0000FF"/>
          </a:solidFill>
          <a:ln w="9525">
            <a:noFill/>
            <a:miter lim="800000"/>
            <a:headEnd/>
            <a:tailEnd/>
          </a:ln>
          <a:effectLst/>
        </p:spPr>
        <p:txBody>
          <a:bodyPr wrap="none" anchor="ctr"/>
          <a:lstStyle/>
          <a:p>
            <a:pPr>
              <a:defRPr/>
            </a:pPr>
            <a:endParaRPr lang="es-MX">
              <a:cs typeface="+mn-cs"/>
            </a:endParaRPr>
          </a:p>
        </p:txBody>
      </p:sp>
      <p:sp>
        <p:nvSpPr>
          <p:cNvPr id="9432075" name="Rectangle 11"/>
          <p:cNvSpPr>
            <a:spLocks noChangeArrowheads="1"/>
          </p:cNvSpPr>
          <p:nvPr/>
        </p:nvSpPr>
        <p:spPr bwMode="auto">
          <a:xfrm>
            <a:off x="350838" y="8990013"/>
            <a:ext cx="1652587" cy="153987"/>
          </a:xfrm>
          <a:prstGeom prst="rect">
            <a:avLst/>
          </a:prstGeom>
          <a:solidFill>
            <a:srgbClr val="000099"/>
          </a:solidFill>
          <a:ln w="9525">
            <a:noFill/>
            <a:miter lim="800000"/>
            <a:headEnd/>
            <a:tailEnd/>
          </a:ln>
          <a:effectLst/>
        </p:spPr>
        <p:txBody>
          <a:bodyPr wrap="none" anchor="ctr"/>
          <a:lstStyle/>
          <a:p>
            <a:pPr>
              <a:defRPr/>
            </a:pPr>
            <a:endParaRPr lang="es-MX">
              <a:cs typeface="+mn-cs"/>
            </a:endParaRPr>
          </a:p>
        </p:txBody>
      </p:sp>
      <p:sp>
        <p:nvSpPr>
          <p:cNvPr id="9432076" name="Rectangle 12"/>
          <p:cNvSpPr>
            <a:spLocks noChangeArrowheads="1"/>
          </p:cNvSpPr>
          <p:nvPr/>
        </p:nvSpPr>
        <p:spPr bwMode="auto">
          <a:xfrm>
            <a:off x="6075363" y="8990013"/>
            <a:ext cx="431800" cy="153987"/>
          </a:xfrm>
          <a:prstGeom prst="rect">
            <a:avLst/>
          </a:prstGeom>
          <a:solidFill>
            <a:srgbClr val="000099"/>
          </a:solidFill>
          <a:ln w="9525">
            <a:noFill/>
            <a:miter lim="800000"/>
            <a:headEnd/>
            <a:tailEnd/>
          </a:ln>
          <a:effectLst/>
        </p:spPr>
        <p:txBody>
          <a:bodyPr wrap="none" anchor="ctr"/>
          <a:lstStyle/>
          <a:p>
            <a:pPr>
              <a:defRPr/>
            </a:pPr>
            <a:endParaRPr lang="es-MX">
              <a:cs typeface="+mn-cs"/>
            </a:endParaRPr>
          </a:p>
        </p:txBody>
      </p:sp>
      <p:pic>
        <p:nvPicPr>
          <p:cNvPr id="1034" name="Picture 13"/>
          <p:cNvPicPr>
            <a:picLocks noChangeAspect="1" noChangeArrowheads="1"/>
          </p:cNvPicPr>
          <p:nvPr/>
        </p:nvPicPr>
        <p:blipFill>
          <a:blip r:embed="rId13" cstate="print"/>
          <a:srcRect/>
          <a:stretch>
            <a:fillRect/>
          </a:stretch>
        </p:blipFill>
        <p:spPr bwMode="auto">
          <a:xfrm>
            <a:off x="361950" y="309563"/>
            <a:ext cx="1119188" cy="6826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916" r:id="rId1"/>
    <p:sldLayoutId id="2147484917" r:id="rId2"/>
    <p:sldLayoutId id="2147484918" r:id="rId3"/>
    <p:sldLayoutId id="2147484919" r:id="rId4"/>
    <p:sldLayoutId id="2147484920" r:id="rId5"/>
    <p:sldLayoutId id="2147484921" r:id="rId6"/>
    <p:sldLayoutId id="2147484922" r:id="rId7"/>
    <p:sldLayoutId id="2147484923" r:id="rId8"/>
    <p:sldLayoutId id="2147484924" r:id="rId9"/>
    <p:sldLayoutId id="2147484925" r:id="rId10"/>
    <p:sldLayoutId id="2147484926" r:id="rId11"/>
  </p:sldLayoutIdLst>
  <p:transition spd="slow">
    <p:fade/>
  </p:transition>
  <p:hf hdr="0" ftr="0" dt="0"/>
  <p:txStyles>
    <p:titleStyle>
      <a:lvl1pPr algn="l" rtl="0" eaLnBrk="0" fontAlgn="base" hangingPunct="0">
        <a:spcBef>
          <a:spcPct val="0"/>
        </a:spcBef>
        <a:spcAft>
          <a:spcPct val="0"/>
        </a:spcAft>
        <a:defRPr sz="2000" b="1">
          <a:solidFill>
            <a:schemeClr val="tx2"/>
          </a:solidFill>
          <a:latin typeface="+mj-lt"/>
          <a:ea typeface="+mj-ea"/>
          <a:cs typeface="+mj-cs"/>
        </a:defRPr>
      </a:lvl1pPr>
      <a:lvl2pPr algn="l" rtl="0" eaLnBrk="0" fontAlgn="base" hangingPunct="0">
        <a:spcBef>
          <a:spcPct val="0"/>
        </a:spcBef>
        <a:spcAft>
          <a:spcPct val="0"/>
        </a:spcAft>
        <a:defRPr sz="2000" b="1">
          <a:solidFill>
            <a:schemeClr val="tx2"/>
          </a:solidFill>
          <a:latin typeface="Trebuchet MS" pitchFamily="34" charset="0"/>
        </a:defRPr>
      </a:lvl2pPr>
      <a:lvl3pPr algn="l" rtl="0" eaLnBrk="0" fontAlgn="base" hangingPunct="0">
        <a:spcBef>
          <a:spcPct val="0"/>
        </a:spcBef>
        <a:spcAft>
          <a:spcPct val="0"/>
        </a:spcAft>
        <a:defRPr sz="2000" b="1">
          <a:solidFill>
            <a:schemeClr val="tx2"/>
          </a:solidFill>
          <a:latin typeface="Trebuchet MS" pitchFamily="34" charset="0"/>
        </a:defRPr>
      </a:lvl3pPr>
      <a:lvl4pPr algn="l" rtl="0" eaLnBrk="0" fontAlgn="base" hangingPunct="0">
        <a:spcBef>
          <a:spcPct val="0"/>
        </a:spcBef>
        <a:spcAft>
          <a:spcPct val="0"/>
        </a:spcAft>
        <a:defRPr sz="2000" b="1">
          <a:solidFill>
            <a:schemeClr val="tx2"/>
          </a:solidFill>
          <a:latin typeface="Trebuchet MS" pitchFamily="34" charset="0"/>
        </a:defRPr>
      </a:lvl4pPr>
      <a:lvl5pPr algn="l" rtl="0" eaLnBrk="0" fontAlgn="base" hangingPunct="0">
        <a:spcBef>
          <a:spcPct val="0"/>
        </a:spcBef>
        <a:spcAft>
          <a:spcPct val="0"/>
        </a:spcAft>
        <a:defRPr sz="2000" b="1">
          <a:solidFill>
            <a:schemeClr val="tx2"/>
          </a:solidFill>
          <a:latin typeface="Trebuchet MS" pitchFamily="34" charset="0"/>
        </a:defRPr>
      </a:lvl5pPr>
      <a:lvl6pPr marL="457200" algn="l" rtl="0" fontAlgn="base">
        <a:spcBef>
          <a:spcPct val="0"/>
        </a:spcBef>
        <a:spcAft>
          <a:spcPct val="0"/>
        </a:spcAft>
        <a:defRPr sz="2000" b="1">
          <a:solidFill>
            <a:schemeClr val="tx2"/>
          </a:solidFill>
          <a:latin typeface="Trebuchet MS" pitchFamily="34" charset="0"/>
        </a:defRPr>
      </a:lvl6pPr>
      <a:lvl7pPr marL="914400" algn="l" rtl="0" fontAlgn="base">
        <a:spcBef>
          <a:spcPct val="0"/>
        </a:spcBef>
        <a:spcAft>
          <a:spcPct val="0"/>
        </a:spcAft>
        <a:defRPr sz="2000" b="1">
          <a:solidFill>
            <a:schemeClr val="tx2"/>
          </a:solidFill>
          <a:latin typeface="Trebuchet MS" pitchFamily="34" charset="0"/>
        </a:defRPr>
      </a:lvl7pPr>
      <a:lvl8pPr marL="1371600" algn="l" rtl="0" fontAlgn="base">
        <a:spcBef>
          <a:spcPct val="0"/>
        </a:spcBef>
        <a:spcAft>
          <a:spcPct val="0"/>
        </a:spcAft>
        <a:defRPr sz="2000" b="1">
          <a:solidFill>
            <a:schemeClr val="tx2"/>
          </a:solidFill>
          <a:latin typeface="Trebuchet MS" pitchFamily="34" charset="0"/>
        </a:defRPr>
      </a:lvl8pPr>
      <a:lvl9pPr marL="1828800" algn="l" rtl="0" fontAlgn="base">
        <a:spcBef>
          <a:spcPct val="0"/>
        </a:spcBef>
        <a:spcAft>
          <a:spcPct val="0"/>
        </a:spcAft>
        <a:defRPr sz="2000" b="1">
          <a:solidFill>
            <a:schemeClr val="tx2"/>
          </a:solidFill>
          <a:latin typeface="Trebuchet MS" pitchFamily="34" charset="0"/>
        </a:defRPr>
      </a:lvl9pPr>
    </p:titleStyle>
    <p:bodyStyle>
      <a:lvl1pPr marL="342900" indent="-342900" algn="l" rtl="0" eaLnBrk="0" fontAlgn="base" hangingPunct="0">
        <a:spcBef>
          <a:spcPct val="20000"/>
        </a:spcBef>
        <a:spcAft>
          <a:spcPct val="0"/>
        </a:spcAft>
        <a:buClr>
          <a:srgbClr val="CC0000"/>
        </a:buClr>
        <a:buSzPct val="70000"/>
        <a:buFont typeface="Wingdings" pitchFamily="2" charset="2"/>
        <a:buChar char="•"/>
        <a:defRPr sz="3200">
          <a:solidFill>
            <a:schemeClr val="tx1"/>
          </a:solidFill>
          <a:latin typeface="+mn-lt"/>
          <a:ea typeface="+mn-ea"/>
          <a:cs typeface="+mn-cs"/>
        </a:defRPr>
      </a:lvl1pPr>
      <a:lvl2pPr marL="657225" indent="-285750" algn="l" rtl="0" eaLnBrk="0" fontAlgn="base" hangingPunct="0">
        <a:spcBef>
          <a:spcPct val="20000"/>
        </a:spcBef>
        <a:spcAft>
          <a:spcPct val="0"/>
        </a:spcAft>
        <a:buClr>
          <a:srgbClr val="CC0000"/>
        </a:buClr>
        <a:buSzPct val="90000"/>
        <a:buFont typeface="Wingdings" pitchFamily="2" charset="2"/>
        <a:buBlip>
          <a:blip r:embed="rId14"/>
        </a:buBlip>
        <a:defRPr sz="2800">
          <a:solidFill>
            <a:schemeClr val="tx1"/>
          </a:solidFill>
          <a:latin typeface="+mn-lt"/>
        </a:defRPr>
      </a:lvl2pPr>
      <a:lvl3pPr marL="1065213" indent="-228600" algn="l" rtl="0" eaLnBrk="0" fontAlgn="base" hangingPunct="0">
        <a:spcBef>
          <a:spcPct val="20000"/>
        </a:spcBef>
        <a:spcAft>
          <a:spcPct val="0"/>
        </a:spcAft>
        <a:buClr>
          <a:srgbClr val="CC0000"/>
        </a:buClr>
        <a:buSzPct val="70000"/>
        <a:buFont typeface="Wingdings" pitchFamily="2" charset="2"/>
        <a:buBlip>
          <a:blip r:embed="rId15"/>
        </a:buBlip>
        <a:defRPr sz="2400">
          <a:solidFill>
            <a:schemeClr val="tx1"/>
          </a:solidFill>
          <a:latin typeface="+mn-lt"/>
        </a:defRPr>
      </a:lvl3pPr>
      <a:lvl4pPr marL="1473200" indent="-228600" algn="l" rtl="0" eaLnBrk="0" fontAlgn="base" hangingPunct="0">
        <a:spcBef>
          <a:spcPct val="20000"/>
        </a:spcBef>
        <a:spcAft>
          <a:spcPct val="0"/>
        </a:spcAft>
        <a:buClr>
          <a:schemeClr val="tx1"/>
        </a:buClr>
        <a:buSzPct val="90000"/>
        <a:buChar char="•"/>
        <a:defRPr sz="2000">
          <a:solidFill>
            <a:schemeClr val="tx1"/>
          </a:solidFill>
          <a:latin typeface="+mn-lt"/>
        </a:defRPr>
      </a:lvl4pPr>
      <a:lvl5pPr marL="1881188" indent="-228600" algn="l" rtl="0" eaLnBrk="0" fontAlgn="base" hangingPunct="0">
        <a:spcBef>
          <a:spcPct val="20000"/>
        </a:spcBef>
        <a:spcAft>
          <a:spcPct val="0"/>
        </a:spcAft>
        <a:buClr>
          <a:schemeClr val="bg2"/>
        </a:buClr>
        <a:buSzPct val="90000"/>
        <a:buChar char="•"/>
        <a:defRPr sz="2000">
          <a:solidFill>
            <a:schemeClr val="tx1"/>
          </a:solidFill>
          <a:latin typeface="+mn-lt"/>
        </a:defRPr>
      </a:lvl5pPr>
      <a:lvl6pPr marL="2338388" indent="-228600" algn="l" rtl="0" fontAlgn="base">
        <a:spcBef>
          <a:spcPct val="20000"/>
        </a:spcBef>
        <a:spcAft>
          <a:spcPct val="0"/>
        </a:spcAft>
        <a:buClr>
          <a:schemeClr val="bg2"/>
        </a:buClr>
        <a:buSzPct val="90000"/>
        <a:buChar char="•"/>
        <a:defRPr>
          <a:solidFill>
            <a:schemeClr val="tx1"/>
          </a:solidFill>
          <a:latin typeface="+mn-lt"/>
        </a:defRPr>
      </a:lvl6pPr>
      <a:lvl7pPr marL="2795588" indent="-228600" algn="l" rtl="0" fontAlgn="base">
        <a:spcBef>
          <a:spcPct val="20000"/>
        </a:spcBef>
        <a:spcAft>
          <a:spcPct val="0"/>
        </a:spcAft>
        <a:buClr>
          <a:schemeClr val="bg2"/>
        </a:buClr>
        <a:buSzPct val="90000"/>
        <a:buChar char="•"/>
        <a:defRPr>
          <a:solidFill>
            <a:schemeClr val="tx1"/>
          </a:solidFill>
          <a:latin typeface="+mn-lt"/>
        </a:defRPr>
      </a:lvl7pPr>
      <a:lvl8pPr marL="3252788" indent="-228600" algn="l" rtl="0" fontAlgn="base">
        <a:spcBef>
          <a:spcPct val="20000"/>
        </a:spcBef>
        <a:spcAft>
          <a:spcPct val="0"/>
        </a:spcAft>
        <a:buClr>
          <a:schemeClr val="bg2"/>
        </a:buClr>
        <a:buSzPct val="90000"/>
        <a:buChar char="•"/>
        <a:defRPr>
          <a:solidFill>
            <a:schemeClr val="tx1"/>
          </a:solidFill>
          <a:latin typeface="+mn-lt"/>
        </a:defRPr>
      </a:lvl8pPr>
      <a:lvl9pPr marL="3709988" indent="-228600" algn="l" rtl="0" fontAlgn="base">
        <a:spcBef>
          <a:spcPct val="20000"/>
        </a:spcBef>
        <a:spcAft>
          <a:spcPct val="0"/>
        </a:spcAft>
        <a:buClr>
          <a:schemeClr val="bg2"/>
        </a:buClr>
        <a:buSzPct val="90000"/>
        <a:buChar char="•"/>
        <a:defRPr>
          <a:solidFill>
            <a:schemeClr val="tx1"/>
          </a:solidFill>
          <a:latin typeface="+mn-lt"/>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050" name="Group 2"/>
          <p:cNvGrpSpPr>
            <a:grpSpLocks/>
          </p:cNvGrpSpPr>
          <p:nvPr/>
        </p:nvGrpSpPr>
        <p:grpSpPr bwMode="auto">
          <a:xfrm>
            <a:off x="0" y="0"/>
            <a:ext cx="6858000" cy="1884363"/>
            <a:chOff x="0" y="0"/>
            <a:chExt cx="5760" cy="890"/>
          </a:xfrm>
        </p:grpSpPr>
        <p:sp>
          <p:nvSpPr>
            <p:cNvPr id="9430019" name="Rectangle 3"/>
            <p:cNvSpPr>
              <a:spLocks noChangeArrowheads="1"/>
            </p:cNvSpPr>
            <p:nvPr userDrawn="1"/>
          </p:nvSpPr>
          <p:spPr bwMode="auto">
            <a:xfrm>
              <a:off x="0" y="0"/>
              <a:ext cx="5760" cy="890"/>
            </a:xfrm>
            <a:prstGeom prst="rect">
              <a:avLst/>
            </a:prstGeom>
            <a:gradFill rotWithShape="1">
              <a:gsLst>
                <a:gs pos="0">
                  <a:srgbClr val="C0C0C0"/>
                </a:gs>
                <a:gs pos="100000">
                  <a:schemeClr val="bg1"/>
                </a:gs>
              </a:gsLst>
              <a:lin ang="5400000" scaled="1"/>
            </a:gradFill>
            <a:ln w="9525">
              <a:noFill/>
              <a:miter lim="800000"/>
              <a:headEnd/>
              <a:tailEnd/>
            </a:ln>
            <a:effectLst/>
          </p:spPr>
          <p:txBody>
            <a:bodyPr wrap="none" anchor="ctr"/>
            <a:lstStyle/>
            <a:p>
              <a:pPr>
                <a:defRPr/>
              </a:pPr>
              <a:endParaRPr lang="es-MX">
                <a:cs typeface="+mn-cs"/>
              </a:endParaRPr>
            </a:p>
          </p:txBody>
        </p:sp>
        <p:sp>
          <p:nvSpPr>
            <p:cNvPr id="9430020" name="Rectangle 4"/>
            <p:cNvSpPr>
              <a:spLocks noChangeArrowheads="1"/>
            </p:cNvSpPr>
            <p:nvPr userDrawn="1"/>
          </p:nvSpPr>
          <p:spPr bwMode="auto">
            <a:xfrm>
              <a:off x="0" y="0"/>
              <a:ext cx="5760" cy="44"/>
            </a:xfrm>
            <a:prstGeom prst="rect">
              <a:avLst/>
            </a:prstGeom>
            <a:gradFill rotWithShape="1">
              <a:gsLst>
                <a:gs pos="0">
                  <a:srgbClr val="CC0000"/>
                </a:gs>
                <a:gs pos="100000">
                  <a:srgbClr val="A80000"/>
                </a:gs>
              </a:gsLst>
              <a:lin ang="5400000" scaled="1"/>
            </a:gradFill>
            <a:ln w="9525">
              <a:noFill/>
              <a:miter lim="800000"/>
              <a:headEnd/>
              <a:tailEnd/>
            </a:ln>
            <a:effectLst/>
          </p:spPr>
          <p:txBody>
            <a:bodyPr wrap="none" anchor="ctr"/>
            <a:lstStyle/>
            <a:p>
              <a:pPr>
                <a:defRPr/>
              </a:pPr>
              <a:endParaRPr lang="es-MX">
                <a:cs typeface="+mn-cs"/>
              </a:endParaRPr>
            </a:p>
          </p:txBody>
        </p:sp>
      </p:grpSp>
      <p:sp>
        <p:nvSpPr>
          <p:cNvPr id="2051" name="Rectangle 5"/>
          <p:cNvSpPr>
            <a:spLocks noGrp="1" noChangeArrowheads="1"/>
          </p:cNvSpPr>
          <p:nvPr>
            <p:ph type="title"/>
          </p:nvPr>
        </p:nvSpPr>
        <p:spPr bwMode="auto">
          <a:xfrm>
            <a:off x="1714500" y="366713"/>
            <a:ext cx="4800600" cy="685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smtClean="0"/>
              <a:t>Haga clic para cambiar el estilo de título	</a:t>
            </a:r>
          </a:p>
        </p:txBody>
      </p:sp>
      <p:sp>
        <p:nvSpPr>
          <p:cNvPr id="2052" name="Rectangle 6"/>
          <p:cNvSpPr>
            <a:spLocks noGrp="1" noChangeArrowheads="1"/>
          </p:cNvSpPr>
          <p:nvPr>
            <p:ph type="body" idx="1"/>
          </p:nvPr>
        </p:nvSpPr>
        <p:spPr bwMode="auto">
          <a:xfrm>
            <a:off x="342900" y="1441450"/>
            <a:ext cx="6172200" cy="67262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9430023" name="Rectangle 7"/>
          <p:cNvSpPr>
            <a:spLocks noGrp="1" noChangeArrowheads="1"/>
          </p:cNvSpPr>
          <p:nvPr>
            <p:ph type="sldNum" sz="quarter" idx="4"/>
          </p:nvPr>
        </p:nvSpPr>
        <p:spPr bwMode="auto">
          <a:xfrm>
            <a:off x="4914900" y="8507413"/>
            <a:ext cx="1600200" cy="3841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chemeClr val="folHlink"/>
                </a:solidFill>
                <a:latin typeface="+mn-lt"/>
                <a:cs typeface="+mn-cs"/>
              </a:defRPr>
            </a:lvl1pPr>
          </a:lstStyle>
          <a:p>
            <a:pPr>
              <a:defRPr/>
            </a:pPr>
            <a:fld id="{D4ABD3D7-E0A2-49CB-AC60-76E6674E902F}" type="slidenum">
              <a:rPr lang="es-ES"/>
              <a:pPr>
                <a:defRPr/>
              </a:pPr>
              <a:t>‹Nº›</a:t>
            </a:fld>
            <a:endParaRPr lang="es-ES"/>
          </a:p>
        </p:txBody>
      </p:sp>
      <p:sp>
        <p:nvSpPr>
          <p:cNvPr id="9430024" name="Line 8"/>
          <p:cNvSpPr>
            <a:spLocks noChangeShapeType="1"/>
          </p:cNvSpPr>
          <p:nvPr/>
        </p:nvSpPr>
        <p:spPr bwMode="auto">
          <a:xfrm>
            <a:off x="0" y="1143000"/>
            <a:ext cx="6858000" cy="0"/>
          </a:xfrm>
          <a:prstGeom prst="line">
            <a:avLst/>
          </a:prstGeom>
          <a:ln w="12700">
            <a:solidFill>
              <a:schemeClr val="bg1">
                <a:lumMod val="50000"/>
              </a:schemeClr>
            </a:solidFill>
            <a:headEnd/>
            <a:tailEnd/>
          </a:ln>
        </p:spPr>
        <p:style>
          <a:lnRef idx="2">
            <a:schemeClr val="dk1"/>
          </a:lnRef>
          <a:fillRef idx="0">
            <a:schemeClr val="dk1"/>
          </a:fillRef>
          <a:effectRef idx="1">
            <a:schemeClr val="dk1"/>
          </a:effectRef>
          <a:fontRef idx="minor">
            <a:schemeClr val="tx1"/>
          </a:fontRef>
        </p:style>
        <p:txBody>
          <a:bodyPr/>
          <a:lstStyle/>
          <a:p>
            <a:pPr>
              <a:defRPr/>
            </a:pPr>
            <a:endParaRPr lang="es-MX"/>
          </a:p>
        </p:txBody>
      </p:sp>
      <p:sp>
        <p:nvSpPr>
          <p:cNvPr id="9430026" name="Rectangle 10"/>
          <p:cNvSpPr>
            <a:spLocks noChangeArrowheads="1"/>
          </p:cNvSpPr>
          <p:nvPr/>
        </p:nvSpPr>
        <p:spPr bwMode="auto">
          <a:xfrm>
            <a:off x="0" y="8990013"/>
            <a:ext cx="6858000" cy="153987"/>
          </a:xfrm>
          <a:prstGeom prst="rect">
            <a:avLst/>
          </a:prstGeom>
          <a:solidFill>
            <a:srgbClr val="0000FF"/>
          </a:solidFill>
          <a:ln w="9525">
            <a:noFill/>
            <a:miter lim="800000"/>
            <a:headEnd/>
            <a:tailEnd/>
          </a:ln>
          <a:effectLst/>
        </p:spPr>
        <p:txBody>
          <a:bodyPr wrap="none" anchor="ctr"/>
          <a:lstStyle/>
          <a:p>
            <a:pPr>
              <a:defRPr/>
            </a:pPr>
            <a:endParaRPr lang="es-MX">
              <a:cs typeface="+mn-cs"/>
            </a:endParaRPr>
          </a:p>
        </p:txBody>
      </p:sp>
      <p:sp>
        <p:nvSpPr>
          <p:cNvPr id="9430027" name="Rectangle 11"/>
          <p:cNvSpPr>
            <a:spLocks noChangeArrowheads="1"/>
          </p:cNvSpPr>
          <p:nvPr/>
        </p:nvSpPr>
        <p:spPr bwMode="auto">
          <a:xfrm>
            <a:off x="350838" y="8990013"/>
            <a:ext cx="1652587" cy="153987"/>
          </a:xfrm>
          <a:prstGeom prst="rect">
            <a:avLst/>
          </a:prstGeom>
          <a:solidFill>
            <a:srgbClr val="000099"/>
          </a:solidFill>
          <a:ln w="9525">
            <a:noFill/>
            <a:miter lim="800000"/>
            <a:headEnd/>
            <a:tailEnd/>
          </a:ln>
          <a:effectLst/>
        </p:spPr>
        <p:txBody>
          <a:bodyPr wrap="none" anchor="ctr"/>
          <a:lstStyle/>
          <a:p>
            <a:pPr>
              <a:defRPr/>
            </a:pPr>
            <a:endParaRPr lang="es-MX">
              <a:cs typeface="+mn-cs"/>
            </a:endParaRPr>
          </a:p>
        </p:txBody>
      </p:sp>
      <p:sp>
        <p:nvSpPr>
          <p:cNvPr id="9430028" name="Rectangle 12"/>
          <p:cNvSpPr>
            <a:spLocks noChangeArrowheads="1"/>
          </p:cNvSpPr>
          <p:nvPr/>
        </p:nvSpPr>
        <p:spPr bwMode="auto">
          <a:xfrm>
            <a:off x="6075363" y="8990013"/>
            <a:ext cx="431800" cy="153987"/>
          </a:xfrm>
          <a:prstGeom prst="rect">
            <a:avLst/>
          </a:prstGeom>
          <a:solidFill>
            <a:srgbClr val="000099"/>
          </a:solidFill>
          <a:ln w="9525">
            <a:noFill/>
            <a:miter lim="800000"/>
            <a:headEnd/>
            <a:tailEnd/>
          </a:ln>
          <a:effectLst/>
        </p:spPr>
        <p:txBody>
          <a:bodyPr wrap="none" anchor="ctr"/>
          <a:lstStyle/>
          <a:p>
            <a:pPr>
              <a:defRPr/>
            </a:pPr>
            <a:endParaRPr lang="es-MX">
              <a:cs typeface="+mn-cs"/>
            </a:endParaRPr>
          </a:p>
        </p:txBody>
      </p:sp>
      <p:pic>
        <p:nvPicPr>
          <p:cNvPr id="2058" name="Picture 13"/>
          <p:cNvPicPr>
            <a:picLocks noChangeAspect="1" noChangeArrowheads="1"/>
          </p:cNvPicPr>
          <p:nvPr/>
        </p:nvPicPr>
        <p:blipFill>
          <a:blip r:embed="rId17" cstate="print"/>
          <a:srcRect/>
          <a:stretch>
            <a:fillRect/>
          </a:stretch>
        </p:blipFill>
        <p:spPr bwMode="auto">
          <a:xfrm>
            <a:off x="85725" y="204788"/>
            <a:ext cx="1328738" cy="6826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980" r:id="rId1"/>
    <p:sldLayoutId id="2147484927" r:id="rId2"/>
    <p:sldLayoutId id="2147484981" r:id="rId3"/>
    <p:sldLayoutId id="2147484928" r:id="rId4"/>
    <p:sldLayoutId id="2147484929" r:id="rId5"/>
    <p:sldLayoutId id="2147484930" r:id="rId6"/>
    <p:sldLayoutId id="2147484982" r:id="rId7"/>
    <p:sldLayoutId id="2147484983" r:id="rId8"/>
    <p:sldLayoutId id="2147484931" r:id="rId9"/>
    <p:sldLayoutId id="2147484932" r:id="rId10"/>
    <p:sldLayoutId id="2147484933" r:id="rId11"/>
    <p:sldLayoutId id="2147484934" r:id="rId12"/>
    <p:sldLayoutId id="2147484984" r:id="rId13"/>
    <p:sldLayoutId id="2147484985" r:id="rId14"/>
    <p:sldLayoutId id="2147484935" r:id="rId15"/>
  </p:sldLayoutIdLst>
  <p:transition spd="slow">
    <p:fade/>
  </p:transition>
  <p:hf hdr="0" ftr="0" dt="0"/>
  <p:txStyles>
    <p:titleStyle>
      <a:lvl1pPr algn="l" rtl="0" eaLnBrk="0" fontAlgn="base" hangingPunct="0">
        <a:spcBef>
          <a:spcPct val="0"/>
        </a:spcBef>
        <a:spcAft>
          <a:spcPct val="0"/>
        </a:spcAft>
        <a:defRPr sz="2000" b="1">
          <a:solidFill>
            <a:schemeClr val="tx2"/>
          </a:solidFill>
          <a:latin typeface="+mj-lt"/>
          <a:ea typeface="+mj-ea"/>
          <a:cs typeface="+mj-cs"/>
        </a:defRPr>
      </a:lvl1pPr>
      <a:lvl2pPr algn="l" rtl="0" eaLnBrk="0" fontAlgn="base" hangingPunct="0">
        <a:spcBef>
          <a:spcPct val="0"/>
        </a:spcBef>
        <a:spcAft>
          <a:spcPct val="0"/>
        </a:spcAft>
        <a:defRPr sz="2000" b="1">
          <a:solidFill>
            <a:schemeClr val="tx2"/>
          </a:solidFill>
          <a:latin typeface="Trebuchet MS" pitchFamily="34" charset="0"/>
        </a:defRPr>
      </a:lvl2pPr>
      <a:lvl3pPr algn="l" rtl="0" eaLnBrk="0" fontAlgn="base" hangingPunct="0">
        <a:spcBef>
          <a:spcPct val="0"/>
        </a:spcBef>
        <a:spcAft>
          <a:spcPct val="0"/>
        </a:spcAft>
        <a:defRPr sz="2000" b="1">
          <a:solidFill>
            <a:schemeClr val="tx2"/>
          </a:solidFill>
          <a:latin typeface="Trebuchet MS" pitchFamily="34" charset="0"/>
        </a:defRPr>
      </a:lvl3pPr>
      <a:lvl4pPr algn="l" rtl="0" eaLnBrk="0" fontAlgn="base" hangingPunct="0">
        <a:spcBef>
          <a:spcPct val="0"/>
        </a:spcBef>
        <a:spcAft>
          <a:spcPct val="0"/>
        </a:spcAft>
        <a:defRPr sz="2000" b="1">
          <a:solidFill>
            <a:schemeClr val="tx2"/>
          </a:solidFill>
          <a:latin typeface="Trebuchet MS" pitchFamily="34" charset="0"/>
        </a:defRPr>
      </a:lvl4pPr>
      <a:lvl5pPr algn="l" rtl="0" eaLnBrk="0" fontAlgn="base" hangingPunct="0">
        <a:spcBef>
          <a:spcPct val="0"/>
        </a:spcBef>
        <a:spcAft>
          <a:spcPct val="0"/>
        </a:spcAft>
        <a:defRPr sz="2000" b="1">
          <a:solidFill>
            <a:schemeClr val="tx2"/>
          </a:solidFill>
          <a:latin typeface="Trebuchet MS" pitchFamily="34" charset="0"/>
        </a:defRPr>
      </a:lvl5pPr>
      <a:lvl6pPr marL="457200" algn="l" rtl="0" fontAlgn="base">
        <a:spcBef>
          <a:spcPct val="0"/>
        </a:spcBef>
        <a:spcAft>
          <a:spcPct val="0"/>
        </a:spcAft>
        <a:defRPr sz="2000" b="1">
          <a:solidFill>
            <a:schemeClr val="tx2"/>
          </a:solidFill>
          <a:latin typeface="Trebuchet MS" pitchFamily="34" charset="0"/>
        </a:defRPr>
      </a:lvl6pPr>
      <a:lvl7pPr marL="914400" algn="l" rtl="0" fontAlgn="base">
        <a:spcBef>
          <a:spcPct val="0"/>
        </a:spcBef>
        <a:spcAft>
          <a:spcPct val="0"/>
        </a:spcAft>
        <a:defRPr sz="2000" b="1">
          <a:solidFill>
            <a:schemeClr val="tx2"/>
          </a:solidFill>
          <a:latin typeface="Trebuchet MS" pitchFamily="34" charset="0"/>
        </a:defRPr>
      </a:lvl7pPr>
      <a:lvl8pPr marL="1371600" algn="l" rtl="0" fontAlgn="base">
        <a:spcBef>
          <a:spcPct val="0"/>
        </a:spcBef>
        <a:spcAft>
          <a:spcPct val="0"/>
        </a:spcAft>
        <a:defRPr sz="2000" b="1">
          <a:solidFill>
            <a:schemeClr val="tx2"/>
          </a:solidFill>
          <a:latin typeface="Trebuchet MS" pitchFamily="34" charset="0"/>
        </a:defRPr>
      </a:lvl8pPr>
      <a:lvl9pPr marL="1828800" algn="l" rtl="0" fontAlgn="base">
        <a:spcBef>
          <a:spcPct val="0"/>
        </a:spcBef>
        <a:spcAft>
          <a:spcPct val="0"/>
        </a:spcAft>
        <a:defRPr sz="2000" b="1">
          <a:solidFill>
            <a:schemeClr val="tx2"/>
          </a:solidFill>
          <a:latin typeface="Trebuchet MS" pitchFamily="34" charset="0"/>
        </a:defRPr>
      </a:lvl9pPr>
    </p:titleStyle>
    <p:bodyStyle>
      <a:lvl1pPr marL="342900" indent="-342900" algn="l" rtl="0" eaLnBrk="0" fontAlgn="base" hangingPunct="0">
        <a:spcBef>
          <a:spcPct val="20000"/>
        </a:spcBef>
        <a:spcAft>
          <a:spcPct val="0"/>
        </a:spcAft>
        <a:buClr>
          <a:srgbClr val="CC0000"/>
        </a:buClr>
        <a:buSzPct val="70000"/>
        <a:buFont typeface="Wingdings" pitchFamily="2" charset="2"/>
        <a:buChar char="•"/>
        <a:defRPr sz="3200">
          <a:solidFill>
            <a:schemeClr val="tx1"/>
          </a:solidFill>
          <a:latin typeface="+mn-lt"/>
          <a:ea typeface="+mn-ea"/>
          <a:cs typeface="+mn-cs"/>
        </a:defRPr>
      </a:lvl1pPr>
      <a:lvl2pPr marL="657225" indent="-285750" algn="l" rtl="0" eaLnBrk="0" fontAlgn="base" hangingPunct="0">
        <a:spcBef>
          <a:spcPct val="20000"/>
        </a:spcBef>
        <a:spcAft>
          <a:spcPct val="0"/>
        </a:spcAft>
        <a:buClr>
          <a:srgbClr val="CC0000"/>
        </a:buClr>
        <a:buSzPct val="90000"/>
        <a:buFont typeface="Wingdings" pitchFamily="2" charset="2"/>
        <a:buBlip>
          <a:blip r:embed="rId18"/>
        </a:buBlip>
        <a:defRPr sz="2800">
          <a:solidFill>
            <a:schemeClr val="tx1"/>
          </a:solidFill>
          <a:latin typeface="+mn-lt"/>
        </a:defRPr>
      </a:lvl2pPr>
      <a:lvl3pPr marL="1065213" indent="-228600" algn="l" rtl="0" eaLnBrk="0" fontAlgn="base" hangingPunct="0">
        <a:spcBef>
          <a:spcPct val="20000"/>
        </a:spcBef>
        <a:spcAft>
          <a:spcPct val="0"/>
        </a:spcAft>
        <a:buClr>
          <a:srgbClr val="CC0000"/>
        </a:buClr>
        <a:buSzPct val="70000"/>
        <a:buFont typeface="Wingdings" pitchFamily="2" charset="2"/>
        <a:buBlip>
          <a:blip r:embed="rId19"/>
        </a:buBlip>
        <a:defRPr sz="2400">
          <a:solidFill>
            <a:schemeClr val="tx1"/>
          </a:solidFill>
          <a:latin typeface="+mn-lt"/>
        </a:defRPr>
      </a:lvl3pPr>
      <a:lvl4pPr marL="1473200" indent="-228600" algn="l" rtl="0" eaLnBrk="0" fontAlgn="base" hangingPunct="0">
        <a:spcBef>
          <a:spcPct val="20000"/>
        </a:spcBef>
        <a:spcAft>
          <a:spcPct val="0"/>
        </a:spcAft>
        <a:buClr>
          <a:schemeClr val="tx1"/>
        </a:buClr>
        <a:buSzPct val="90000"/>
        <a:buChar char="•"/>
        <a:defRPr sz="2000">
          <a:solidFill>
            <a:schemeClr val="tx1"/>
          </a:solidFill>
          <a:latin typeface="+mn-lt"/>
        </a:defRPr>
      </a:lvl4pPr>
      <a:lvl5pPr marL="1881188" indent="-228600" algn="l" rtl="0" eaLnBrk="0" fontAlgn="base" hangingPunct="0">
        <a:spcBef>
          <a:spcPct val="20000"/>
        </a:spcBef>
        <a:spcAft>
          <a:spcPct val="0"/>
        </a:spcAft>
        <a:buClr>
          <a:schemeClr val="bg2"/>
        </a:buClr>
        <a:buSzPct val="90000"/>
        <a:buChar char="•"/>
        <a:defRPr sz="2000">
          <a:solidFill>
            <a:schemeClr val="tx1"/>
          </a:solidFill>
          <a:latin typeface="+mn-lt"/>
        </a:defRPr>
      </a:lvl5pPr>
      <a:lvl6pPr marL="2338388" indent="-228600" algn="l" rtl="0" fontAlgn="base">
        <a:spcBef>
          <a:spcPct val="20000"/>
        </a:spcBef>
        <a:spcAft>
          <a:spcPct val="0"/>
        </a:spcAft>
        <a:buClr>
          <a:schemeClr val="bg2"/>
        </a:buClr>
        <a:buSzPct val="90000"/>
        <a:buChar char="•"/>
        <a:defRPr>
          <a:solidFill>
            <a:schemeClr val="tx1"/>
          </a:solidFill>
          <a:latin typeface="+mn-lt"/>
        </a:defRPr>
      </a:lvl6pPr>
      <a:lvl7pPr marL="2795588" indent="-228600" algn="l" rtl="0" fontAlgn="base">
        <a:spcBef>
          <a:spcPct val="20000"/>
        </a:spcBef>
        <a:spcAft>
          <a:spcPct val="0"/>
        </a:spcAft>
        <a:buClr>
          <a:schemeClr val="bg2"/>
        </a:buClr>
        <a:buSzPct val="90000"/>
        <a:buChar char="•"/>
        <a:defRPr>
          <a:solidFill>
            <a:schemeClr val="tx1"/>
          </a:solidFill>
          <a:latin typeface="+mn-lt"/>
        </a:defRPr>
      </a:lvl7pPr>
      <a:lvl8pPr marL="3252788" indent="-228600" algn="l" rtl="0" fontAlgn="base">
        <a:spcBef>
          <a:spcPct val="20000"/>
        </a:spcBef>
        <a:spcAft>
          <a:spcPct val="0"/>
        </a:spcAft>
        <a:buClr>
          <a:schemeClr val="bg2"/>
        </a:buClr>
        <a:buSzPct val="90000"/>
        <a:buChar char="•"/>
        <a:defRPr>
          <a:solidFill>
            <a:schemeClr val="tx1"/>
          </a:solidFill>
          <a:latin typeface="+mn-lt"/>
        </a:defRPr>
      </a:lvl8pPr>
      <a:lvl9pPr marL="3709988" indent="-228600" algn="l" rtl="0" fontAlgn="base">
        <a:spcBef>
          <a:spcPct val="20000"/>
        </a:spcBef>
        <a:spcAft>
          <a:spcPct val="0"/>
        </a:spcAft>
        <a:buClr>
          <a:schemeClr val="bg2"/>
        </a:buClr>
        <a:buSzPct val="90000"/>
        <a:buChar char="•"/>
        <a:defRPr>
          <a:solidFill>
            <a:schemeClr val="tx1"/>
          </a:solidFill>
          <a:latin typeface="+mn-lt"/>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342900" y="366713"/>
            <a:ext cx="6172200" cy="1524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MX" smtClean="0"/>
              <a:t>Haga clic para cambiar el estilo de título	</a:t>
            </a:r>
          </a:p>
        </p:txBody>
      </p:sp>
      <p:sp>
        <p:nvSpPr>
          <p:cNvPr id="3075" name="Rectangle 3"/>
          <p:cNvSpPr>
            <a:spLocks noGrp="1" noChangeArrowheads="1"/>
          </p:cNvSpPr>
          <p:nvPr>
            <p:ph type="body" idx="1"/>
          </p:nvPr>
        </p:nvSpPr>
        <p:spPr bwMode="auto">
          <a:xfrm>
            <a:off x="342900" y="2133600"/>
            <a:ext cx="6172200" cy="60340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MX" smtClean="0"/>
              <a:t>Haga clic para modificar el estilo de texto del patrón</a:t>
            </a:r>
          </a:p>
          <a:p>
            <a:pPr lvl="1"/>
            <a:r>
              <a:rPr lang="es-MX" smtClean="0"/>
              <a:t>Segundo nivel</a:t>
            </a:r>
          </a:p>
          <a:p>
            <a:pPr lvl="2"/>
            <a:r>
              <a:rPr lang="es-MX" smtClean="0"/>
              <a:t>Tercer nivel</a:t>
            </a:r>
          </a:p>
          <a:p>
            <a:pPr lvl="3"/>
            <a:r>
              <a:rPr lang="es-MX" smtClean="0"/>
              <a:t>Cuarto nivel</a:t>
            </a:r>
          </a:p>
          <a:p>
            <a:pPr lvl="4"/>
            <a:r>
              <a:rPr lang="es-MX" smtClean="0"/>
              <a:t>Quinto nivel</a:t>
            </a:r>
          </a:p>
        </p:txBody>
      </p:sp>
      <p:sp>
        <p:nvSpPr>
          <p:cNvPr id="315396" name="Rectangle 4"/>
          <p:cNvSpPr>
            <a:spLocks noGrp="1" noChangeArrowheads="1"/>
          </p:cNvSpPr>
          <p:nvPr>
            <p:ph type="dt" sz="half" idx="2"/>
          </p:nvPr>
        </p:nvSpPr>
        <p:spPr bwMode="auto">
          <a:xfrm>
            <a:off x="342900" y="8326438"/>
            <a:ext cx="1600200" cy="635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400">
                <a:cs typeface="+mn-cs"/>
              </a:defRPr>
            </a:lvl1pPr>
          </a:lstStyle>
          <a:p>
            <a:pPr>
              <a:defRPr/>
            </a:pPr>
            <a:fld id="{14EEE331-CF2F-42AB-B106-BF984289BB75}" type="datetimeFigureOut">
              <a:rPr lang="es-MX"/>
              <a:pPr>
                <a:defRPr/>
              </a:pPr>
              <a:t>05/02/2015</a:t>
            </a:fld>
            <a:endParaRPr lang="es-MX"/>
          </a:p>
        </p:txBody>
      </p:sp>
      <p:sp>
        <p:nvSpPr>
          <p:cNvPr id="315397" name="Rectangle 5"/>
          <p:cNvSpPr>
            <a:spLocks noGrp="1" noChangeArrowheads="1"/>
          </p:cNvSpPr>
          <p:nvPr>
            <p:ph type="ftr" sz="quarter" idx="3"/>
          </p:nvPr>
        </p:nvSpPr>
        <p:spPr bwMode="auto">
          <a:xfrm>
            <a:off x="2343150" y="8326438"/>
            <a:ext cx="2171700" cy="635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a:cs typeface="+mn-cs"/>
              </a:defRPr>
            </a:lvl1pPr>
          </a:lstStyle>
          <a:p>
            <a:pPr>
              <a:defRPr/>
            </a:pPr>
            <a:endParaRPr lang="es-MX"/>
          </a:p>
        </p:txBody>
      </p:sp>
      <p:sp>
        <p:nvSpPr>
          <p:cNvPr id="315398" name="Rectangle 6"/>
          <p:cNvSpPr>
            <a:spLocks noGrp="1" noChangeArrowheads="1"/>
          </p:cNvSpPr>
          <p:nvPr>
            <p:ph type="sldNum" sz="quarter" idx="4"/>
          </p:nvPr>
        </p:nvSpPr>
        <p:spPr bwMode="auto">
          <a:xfrm>
            <a:off x="4914900" y="8326438"/>
            <a:ext cx="1600200" cy="635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400">
                <a:cs typeface="+mn-cs"/>
              </a:defRPr>
            </a:lvl1pPr>
          </a:lstStyle>
          <a:p>
            <a:pPr>
              <a:defRPr/>
            </a:pPr>
            <a:fld id="{EA7F0226-6FF9-48E5-AB40-D3154216D405}" type="slidenum">
              <a:rPr lang="es-MX"/>
              <a:pPr>
                <a:defRPr/>
              </a:pPr>
              <a:t>‹Nº›</a:t>
            </a:fld>
            <a:endParaRPr lang="es-MX"/>
          </a:p>
        </p:txBody>
      </p:sp>
    </p:spTree>
  </p:cSld>
  <p:clrMap bg1="lt1" tx1="dk1" bg2="lt2" tx2="dk2" accent1="accent1" accent2="accent2" accent3="accent3" accent4="accent4" accent5="accent5" accent6="accent6" hlink="hlink" folHlink="folHlink"/>
  <p:sldLayoutIdLst>
    <p:sldLayoutId id="2147484936" r:id="rId1"/>
    <p:sldLayoutId id="2147484937" r:id="rId2"/>
    <p:sldLayoutId id="2147484938" r:id="rId3"/>
    <p:sldLayoutId id="2147484939" r:id="rId4"/>
    <p:sldLayoutId id="2147484940" r:id="rId5"/>
    <p:sldLayoutId id="2147484941" r:id="rId6"/>
    <p:sldLayoutId id="2147484942" r:id="rId7"/>
    <p:sldLayoutId id="2147484943" r:id="rId8"/>
    <p:sldLayoutId id="2147484944" r:id="rId9"/>
    <p:sldLayoutId id="2147484945" r:id="rId10"/>
    <p:sldLayoutId id="2147484946"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342900" y="366713"/>
            <a:ext cx="6172200" cy="1524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MX" smtClean="0"/>
              <a:t>Haga clic para cambiar el estilo de título	</a:t>
            </a:r>
          </a:p>
        </p:txBody>
      </p:sp>
      <p:sp>
        <p:nvSpPr>
          <p:cNvPr id="4099" name="Rectangle 3"/>
          <p:cNvSpPr>
            <a:spLocks noGrp="1" noChangeArrowheads="1"/>
          </p:cNvSpPr>
          <p:nvPr>
            <p:ph type="body" idx="1"/>
          </p:nvPr>
        </p:nvSpPr>
        <p:spPr bwMode="auto">
          <a:xfrm>
            <a:off x="342900" y="2133600"/>
            <a:ext cx="6172200" cy="60340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MX" smtClean="0"/>
              <a:t>Haga clic para modificar el estilo de texto del patrón</a:t>
            </a:r>
          </a:p>
          <a:p>
            <a:pPr lvl="1"/>
            <a:r>
              <a:rPr lang="es-MX" smtClean="0"/>
              <a:t>Segundo nivel</a:t>
            </a:r>
          </a:p>
          <a:p>
            <a:pPr lvl="2"/>
            <a:r>
              <a:rPr lang="es-MX" smtClean="0"/>
              <a:t>Tercer nivel</a:t>
            </a:r>
          </a:p>
          <a:p>
            <a:pPr lvl="3"/>
            <a:r>
              <a:rPr lang="es-MX" smtClean="0"/>
              <a:t>Cuarto nivel</a:t>
            </a:r>
          </a:p>
          <a:p>
            <a:pPr lvl="4"/>
            <a:r>
              <a:rPr lang="es-MX" smtClean="0"/>
              <a:t>Quinto nivel</a:t>
            </a:r>
          </a:p>
        </p:txBody>
      </p:sp>
      <p:sp>
        <p:nvSpPr>
          <p:cNvPr id="316420" name="Rectangle 4"/>
          <p:cNvSpPr>
            <a:spLocks noGrp="1" noChangeArrowheads="1"/>
          </p:cNvSpPr>
          <p:nvPr>
            <p:ph type="dt" sz="half" idx="2"/>
          </p:nvPr>
        </p:nvSpPr>
        <p:spPr bwMode="auto">
          <a:xfrm>
            <a:off x="342900" y="8326438"/>
            <a:ext cx="1600200" cy="635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400">
                <a:cs typeface="+mn-cs"/>
              </a:defRPr>
            </a:lvl1pPr>
          </a:lstStyle>
          <a:p>
            <a:pPr>
              <a:defRPr/>
            </a:pPr>
            <a:fld id="{A6B4BBDF-88FD-4327-A78B-105EB178EB73}" type="datetimeFigureOut">
              <a:rPr lang="es-MX"/>
              <a:pPr>
                <a:defRPr/>
              </a:pPr>
              <a:t>05/02/2015</a:t>
            </a:fld>
            <a:endParaRPr lang="es-MX"/>
          </a:p>
        </p:txBody>
      </p:sp>
      <p:sp>
        <p:nvSpPr>
          <p:cNvPr id="316421" name="Rectangle 5"/>
          <p:cNvSpPr>
            <a:spLocks noGrp="1" noChangeArrowheads="1"/>
          </p:cNvSpPr>
          <p:nvPr>
            <p:ph type="ftr" sz="quarter" idx="3"/>
          </p:nvPr>
        </p:nvSpPr>
        <p:spPr bwMode="auto">
          <a:xfrm>
            <a:off x="2343150" y="8326438"/>
            <a:ext cx="2171700" cy="635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a:cs typeface="+mn-cs"/>
              </a:defRPr>
            </a:lvl1pPr>
          </a:lstStyle>
          <a:p>
            <a:pPr>
              <a:defRPr/>
            </a:pPr>
            <a:endParaRPr lang="es-MX"/>
          </a:p>
        </p:txBody>
      </p:sp>
      <p:sp>
        <p:nvSpPr>
          <p:cNvPr id="316422" name="Rectangle 6"/>
          <p:cNvSpPr>
            <a:spLocks noGrp="1" noChangeArrowheads="1"/>
          </p:cNvSpPr>
          <p:nvPr>
            <p:ph type="sldNum" sz="quarter" idx="4"/>
          </p:nvPr>
        </p:nvSpPr>
        <p:spPr bwMode="auto">
          <a:xfrm>
            <a:off x="4914900" y="8326438"/>
            <a:ext cx="1600200" cy="635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400">
                <a:cs typeface="+mn-cs"/>
              </a:defRPr>
            </a:lvl1pPr>
          </a:lstStyle>
          <a:p>
            <a:pPr>
              <a:defRPr/>
            </a:pPr>
            <a:fld id="{8274A831-7049-4F0B-B14C-B03851E7E5B5}" type="slidenum">
              <a:rPr lang="es-MX"/>
              <a:pPr>
                <a:defRPr/>
              </a:pPr>
              <a:t>‹Nº›</a:t>
            </a:fld>
            <a:endParaRPr lang="es-MX"/>
          </a:p>
        </p:txBody>
      </p:sp>
    </p:spTree>
  </p:cSld>
  <p:clrMap bg1="lt1" tx1="dk1" bg2="lt2" tx2="dk2" accent1="accent1" accent2="accent2" accent3="accent3" accent4="accent4" accent5="accent5" accent6="accent6" hlink="hlink" folHlink="folHlink"/>
  <p:sldLayoutIdLst>
    <p:sldLayoutId id="2147484947" r:id="rId1"/>
    <p:sldLayoutId id="2147484948" r:id="rId2"/>
    <p:sldLayoutId id="2147484949" r:id="rId3"/>
    <p:sldLayoutId id="2147484950" r:id="rId4"/>
    <p:sldLayoutId id="2147484951" r:id="rId5"/>
    <p:sldLayoutId id="2147484952" r:id="rId6"/>
    <p:sldLayoutId id="2147484953" r:id="rId7"/>
    <p:sldLayoutId id="2147484954" r:id="rId8"/>
    <p:sldLayoutId id="2147484955" r:id="rId9"/>
    <p:sldLayoutId id="2147484956" r:id="rId10"/>
    <p:sldLayoutId id="2147484957"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342900" y="366713"/>
            <a:ext cx="6172200" cy="1524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MX" smtClean="0"/>
              <a:t>Haga clic para cambiar el estilo de título	</a:t>
            </a:r>
          </a:p>
        </p:txBody>
      </p:sp>
      <p:sp>
        <p:nvSpPr>
          <p:cNvPr id="5123" name="Rectangle 3"/>
          <p:cNvSpPr>
            <a:spLocks noGrp="1" noChangeArrowheads="1"/>
          </p:cNvSpPr>
          <p:nvPr>
            <p:ph type="body" idx="1"/>
          </p:nvPr>
        </p:nvSpPr>
        <p:spPr bwMode="auto">
          <a:xfrm>
            <a:off x="342900" y="2133600"/>
            <a:ext cx="6172200" cy="60340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MX" smtClean="0"/>
              <a:t>Haga clic para modificar el estilo de texto del patrón</a:t>
            </a:r>
          </a:p>
          <a:p>
            <a:pPr lvl="1"/>
            <a:r>
              <a:rPr lang="es-MX" smtClean="0"/>
              <a:t>Segundo nivel</a:t>
            </a:r>
          </a:p>
          <a:p>
            <a:pPr lvl="2"/>
            <a:r>
              <a:rPr lang="es-MX" smtClean="0"/>
              <a:t>Tercer nivel</a:t>
            </a:r>
          </a:p>
          <a:p>
            <a:pPr lvl="3"/>
            <a:r>
              <a:rPr lang="es-MX" smtClean="0"/>
              <a:t>Cuarto nivel</a:t>
            </a:r>
          </a:p>
          <a:p>
            <a:pPr lvl="4"/>
            <a:r>
              <a:rPr lang="es-MX" smtClean="0"/>
              <a:t>Quinto nivel</a:t>
            </a:r>
          </a:p>
        </p:txBody>
      </p:sp>
      <p:sp>
        <p:nvSpPr>
          <p:cNvPr id="311300" name="Rectangle 4"/>
          <p:cNvSpPr>
            <a:spLocks noGrp="1" noChangeArrowheads="1"/>
          </p:cNvSpPr>
          <p:nvPr>
            <p:ph type="dt" sz="half" idx="2"/>
          </p:nvPr>
        </p:nvSpPr>
        <p:spPr bwMode="auto">
          <a:xfrm>
            <a:off x="342900" y="8326438"/>
            <a:ext cx="1600200" cy="635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400">
                <a:cs typeface="+mn-cs"/>
              </a:defRPr>
            </a:lvl1pPr>
          </a:lstStyle>
          <a:p>
            <a:pPr>
              <a:defRPr/>
            </a:pPr>
            <a:fld id="{F6FDFB17-C125-4D67-9675-DFCB948D4197}" type="datetimeFigureOut">
              <a:rPr lang="es-MX"/>
              <a:pPr>
                <a:defRPr/>
              </a:pPr>
              <a:t>05/02/2015</a:t>
            </a:fld>
            <a:endParaRPr lang="es-MX"/>
          </a:p>
        </p:txBody>
      </p:sp>
      <p:sp>
        <p:nvSpPr>
          <p:cNvPr id="311301" name="Rectangle 5"/>
          <p:cNvSpPr>
            <a:spLocks noGrp="1" noChangeArrowheads="1"/>
          </p:cNvSpPr>
          <p:nvPr>
            <p:ph type="ftr" sz="quarter" idx="3"/>
          </p:nvPr>
        </p:nvSpPr>
        <p:spPr bwMode="auto">
          <a:xfrm>
            <a:off x="2343150" y="8326438"/>
            <a:ext cx="2171700" cy="635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a:cs typeface="+mn-cs"/>
              </a:defRPr>
            </a:lvl1pPr>
          </a:lstStyle>
          <a:p>
            <a:pPr>
              <a:defRPr/>
            </a:pPr>
            <a:endParaRPr lang="es-MX"/>
          </a:p>
        </p:txBody>
      </p:sp>
      <p:sp>
        <p:nvSpPr>
          <p:cNvPr id="311302" name="Rectangle 6"/>
          <p:cNvSpPr>
            <a:spLocks noGrp="1" noChangeArrowheads="1"/>
          </p:cNvSpPr>
          <p:nvPr>
            <p:ph type="sldNum" sz="quarter" idx="4"/>
          </p:nvPr>
        </p:nvSpPr>
        <p:spPr bwMode="auto">
          <a:xfrm>
            <a:off x="4914900" y="8326438"/>
            <a:ext cx="1600200" cy="635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400">
                <a:cs typeface="+mn-cs"/>
              </a:defRPr>
            </a:lvl1pPr>
          </a:lstStyle>
          <a:p>
            <a:pPr>
              <a:defRPr/>
            </a:pPr>
            <a:fld id="{454430AD-050F-49B3-9D05-879EDF5D9645}" type="slidenum">
              <a:rPr lang="es-MX"/>
              <a:pPr>
                <a:defRPr/>
              </a:pPr>
              <a:t>‹Nº›</a:t>
            </a:fld>
            <a:endParaRPr lang="es-MX"/>
          </a:p>
        </p:txBody>
      </p:sp>
    </p:spTree>
  </p:cSld>
  <p:clrMap bg1="lt1" tx1="dk1" bg2="lt2" tx2="dk2" accent1="accent1" accent2="accent2" accent3="accent3" accent4="accent4" accent5="accent5" accent6="accent6" hlink="hlink" folHlink="folHlink"/>
  <p:sldLayoutIdLst>
    <p:sldLayoutId id="2147484958" r:id="rId1"/>
    <p:sldLayoutId id="2147484959" r:id="rId2"/>
    <p:sldLayoutId id="2147484960" r:id="rId3"/>
    <p:sldLayoutId id="2147484961" r:id="rId4"/>
    <p:sldLayoutId id="2147484962" r:id="rId5"/>
    <p:sldLayoutId id="2147484963" r:id="rId6"/>
    <p:sldLayoutId id="2147484964" r:id="rId7"/>
    <p:sldLayoutId id="2147484965" r:id="rId8"/>
    <p:sldLayoutId id="2147484966" r:id="rId9"/>
    <p:sldLayoutId id="2147484967" r:id="rId10"/>
    <p:sldLayoutId id="2147484968"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bwMode="auto">
          <a:xfrm>
            <a:off x="342900" y="366713"/>
            <a:ext cx="6172200" cy="1524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MX" smtClean="0"/>
              <a:t>Haga clic para cambiar el estilo de título	</a:t>
            </a:r>
          </a:p>
        </p:txBody>
      </p:sp>
      <p:sp>
        <p:nvSpPr>
          <p:cNvPr id="6147" name="Rectangle 3"/>
          <p:cNvSpPr>
            <a:spLocks noGrp="1" noChangeArrowheads="1"/>
          </p:cNvSpPr>
          <p:nvPr>
            <p:ph type="body" idx="1"/>
          </p:nvPr>
        </p:nvSpPr>
        <p:spPr bwMode="auto">
          <a:xfrm>
            <a:off x="342900" y="2133600"/>
            <a:ext cx="6172200" cy="60340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MX" smtClean="0"/>
              <a:t>Haga clic para modificar el estilo de texto del patrón</a:t>
            </a:r>
          </a:p>
          <a:p>
            <a:pPr lvl="1"/>
            <a:r>
              <a:rPr lang="es-MX" smtClean="0"/>
              <a:t>Segundo nivel</a:t>
            </a:r>
          </a:p>
          <a:p>
            <a:pPr lvl="2"/>
            <a:r>
              <a:rPr lang="es-MX" smtClean="0"/>
              <a:t>Tercer nivel</a:t>
            </a:r>
          </a:p>
          <a:p>
            <a:pPr lvl="3"/>
            <a:r>
              <a:rPr lang="es-MX" smtClean="0"/>
              <a:t>Cuarto nivel</a:t>
            </a:r>
          </a:p>
          <a:p>
            <a:pPr lvl="4"/>
            <a:r>
              <a:rPr lang="es-MX" smtClean="0"/>
              <a:t>Quinto nivel</a:t>
            </a:r>
          </a:p>
        </p:txBody>
      </p:sp>
      <p:sp>
        <p:nvSpPr>
          <p:cNvPr id="302084" name="Rectangle 4"/>
          <p:cNvSpPr>
            <a:spLocks noGrp="1" noChangeArrowheads="1"/>
          </p:cNvSpPr>
          <p:nvPr>
            <p:ph type="dt" sz="half" idx="2"/>
          </p:nvPr>
        </p:nvSpPr>
        <p:spPr bwMode="auto">
          <a:xfrm>
            <a:off x="342900" y="8326438"/>
            <a:ext cx="1600200" cy="635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400">
                <a:cs typeface="+mn-cs"/>
              </a:defRPr>
            </a:lvl1pPr>
          </a:lstStyle>
          <a:p>
            <a:pPr>
              <a:defRPr/>
            </a:pPr>
            <a:fld id="{1D7630F2-CF52-4DF5-8B97-34AE04DF42FE}" type="datetimeFigureOut">
              <a:rPr lang="es-MX"/>
              <a:pPr>
                <a:defRPr/>
              </a:pPr>
              <a:t>05/02/2015</a:t>
            </a:fld>
            <a:endParaRPr lang="es-MX"/>
          </a:p>
        </p:txBody>
      </p:sp>
      <p:sp>
        <p:nvSpPr>
          <p:cNvPr id="302085" name="Rectangle 5"/>
          <p:cNvSpPr>
            <a:spLocks noGrp="1" noChangeArrowheads="1"/>
          </p:cNvSpPr>
          <p:nvPr>
            <p:ph type="ftr" sz="quarter" idx="3"/>
          </p:nvPr>
        </p:nvSpPr>
        <p:spPr bwMode="auto">
          <a:xfrm>
            <a:off x="2343150" y="8326438"/>
            <a:ext cx="2171700" cy="635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a:cs typeface="+mn-cs"/>
              </a:defRPr>
            </a:lvl1pPr>
          </a:lstStyle>
          <a:p>
            <a:pPr>
              <a:defRPr/>
            </a:pPr>
            <a:endParaRPr lang="es-MX"/>
          </a:p>
        </p:txBody>
      </p:sp>
      <p:sp>
        <p:nvSpPr>
          <p:cNvPr id="302086" name="Rectangle 6"/>
          <p:cNvSpPr>
            <a:spLocks noGrp="1" noChangeArrowheads="1"/>
          </p:cNvSpPr>
          <p:nvPr>
            <p:ph type="sldNum" sz="quarter" idx="4"/>
          </p:nvPr>
        </p:nvSpPr>
        <p:spPr bwMode="auto">
          <a:xfrm>
            <a:off x="4914900" y="8326438"/>
            <a:ext cx="1600200" cy="635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400">
                <a:cs typeface="+mn-cs"/>
              </a:defRPr>
            </a:lvl1pPr>
          </a:lstStyle>
          <a:p>
            <a:pPr>
              <a:defRPr/>
            </a:pPr>
            <a:fld id="{6E873773-7A18-4A25-97A0-F2D0865B173D}" type="slidenum">
              <a:rPr lang="es-MX"/>
              <a:pPr>
                <a:defRPr/>
              </a:pPr>
              <a:t>‹Nº›</a:t>
            </a:fld>
            <a:endParaRPr lang="es-MX"/>
          </a:p>
        </p:txBody>
      </p:sp>
    </p:spTree>
  </p:cSld>
  <p:clrMap bg1="lt1" tx1="dk1" bg2="lt2" tx2="dk2" accent1="accent1" accent2="accent2" accent3="accent3" accent4="accent4" accent5="accent5" accent6="accent6" hlink="hlink" folHlink="folHlink"/>
  <p:sldLayoutIdLst>
    <p:sldLayoutId id="2147484969" r:id="rId1"/>
    <p:sldLayoutId id="2147484970" r:id="rId2"/>
    <p:sldLayoutId id="2147484971" r:id="rId3"/>
    <p:sldLayoutId id="2147484972" r:id="rId4"/>
    <p:sldLayoutId id="2147484973" r:id="rId5"/>
    <p:sldLayoutId id="2147484974" r:id="rId6"/>
    <p:sldLayoutId id="2147484975" r:id="rId7"/>
    <p:sldLayoutId id="2147484976" r:id="rId8"/>
    <p:sldLayoutId id="2147484977" r:id="rId9"/>
    <p:sldLayoutId id="2147484978" r:id="rId10"/>
    <p:sldLayoutId id="214748497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19" name="33 Título"/>
          <p:cNvSpPr>
            <a:spLocks noGrp="1"/>
          </p:cNvSpPr>
          <p:nvPr>
            <p:ph type="title" idx="4294967295"/>
          </p:nvPr>
        </p:nvSpPr>
        <p:spPr>
          <a:xfrm>
            <a:off x="1257300" y="315913"/>
            <a:ext cx="4800600" cy="685800"/>
          </a:xfrm>
          <a:ln w="8001" algn="ctr"/>
        </p:spPr>
        <p:txBody>
          <a:bodyPr anchorCtr="1"/>
          <a:lstStyle/>
          <a:p>
            <a:pPr algn="ctr">
              <a:defRPr/>
            </a:pPr>
            <a:r>
              <a:rPr lang="es-MX" sz="1800" dirty="0" smtClean="0">
                <a:solidFill>
                  <a:schemeClr val="tx1"/>
                </a:solidFill>
                <a:effectLst>
                  <a:outerShdw blurRad="38100" dist="38100" dir="2700000" algn="tl">
                    <a:srgbClr val="C0C0C0"/>
                  </a:outerShdw>
                </a:effectLst>
              </a:rPr>
              <a:t>ALERTA PARA DIFUSION </a:t>
            </a:r>
            <a:br>
              <a:rPr lang="es-MX" sz="1800" dirty="0" smtClean="0">
                <a:solidFill>
                  <a:schemeClr val="tx1"/>
                </a:solidFill>
                <a:effectLst>
                  <a:outerShdw blurRad="38100" dist="38100" dir="2700000" algn="tl">
                    <a:srgbClr val="C0C0C0"/>
                  </a:outerShdw>
                </a:effectLst>
              </a:rPr>
            </a:br>
            <a:r>
              <a:rPr lang="es-MX" sz="1800" dirty="0" smtClean="0">
                <a:solidFill>
                  <a:schemeClr val="tx1"/>
                </a:solidFill>
                <a:effectLst>
                  <a:outerShdw blurRad="38100" dist="38100" dir="2700000" algn="tl">
                    <a:srgbClr val="C0C0C0"/>
                  </a:outerShdw>
                </a:effectLst>
              </a:rPr>
              <a:t>DE INCIDENTES Y ACCIDENTES DE PEP</a:t>
            </a:r>
          </a:p>
        </p:txBody>
      </p:sp>
      <p:pic>
        <p:nvPicPr>
          <p:cNvPr id="13315" name="Picture 13" descr="sspa"/>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5889625" y="134938"/>
            <a:ext cx="968375" cy="873125"/>
          </a:xfrm>
          <a:prstGeom prst="rect">
            <a:avLst/>
          </a:prstGeom>
          <a:noFill/>
          <a:ln w="9525">
            <a:noFill/>
            <a:miter lim="800000"/>
            <a:headEnd/>
            <a:tailEnd/>
          </a:ln>
        </p:spPr>
      </p:pic>
      <p:sp>
        <p:nvSpPr>
          <p:cNvPr id="238644" name="Text Box 52"/>
          <p:cNvSpPr txBox="1">
            <a:spLocks noChangeArrowheads="1"/>
          </p:cNvSpPr>
          <p:nvPr/>
        </p:nvSpPr>
        <p:spPr bwMode="auto">
          <a:xfrm>
            <a:off x="15875" y="5712078"/>
            <a:ext cx="3986989" cy="338554"/>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pPr>
              <a:defRPr/>
            </a:pPr>
            <a:r>
              <a:rPr lang="es-MX" sz="1600" dirty="0">
                <a:latin typeface="Tahoma" pitchFamily="34" charset="0"/>
                <a:cs typeface="+mn-cs"/>
              </a:rPr>
              <a:t>¿Qué </a:t>
            </a:r>
            <a:r>
              <a:rPr lang="es-MX" sz="1600" dirty="0" smtClean="0">
                <a:latin typeface="Tahoma" pitchFamily="34" charset="0"/>
                <a:cs typeface="+mn-cs"/>
              </a:rPr>
              <a:t>consecuencias se presentaron?</a:t>
            </a:r>
            <a:endParaRPr lang="es-MX" sz="1600" dirty="0">
              <a:latin typeface="Tahoma" pitchFamily="34" charset="0"/>
              <a:cs typeface="+mn-cs"/>
            </a:endParaRPr>
          </a:p>
        </p:txBody>
      </p:sp>
      <p:sp>
        <p:nvSpPr>
          <p:cNvPr id="238645" name="Text Box 53"/>
          <p:cNvSpPr txBox="1">
            <a:spLocks noChangeArrowheads="1"/>
          </p:cNvSpPr>
          <p:nvPr/>
        </p:nvSpPr>
        <p:spPr bwMode="auto">
          <a:xfrm>
            <a:off x="92075" y="7070725"/>
            <a:ext cx="3066865" cy="338554"/>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pPr>
              <a:defRPr/>
            </a:pPr>
            <a:r>
              <a:rPr lang="es-MX" sz="1600" dirty="0">
                <a:latin typeface="Tahoma" pitchFamily="34" charset="0"/>
                <a:cs typeface="+mn-cs"/>
              </a:rPr>
              <a:t>Acción (es) </a:t>
            </a:r>
            <a:r>
              <a:rPr lang="es-MX" sz="1600" dirty="0" smtClean="0">
                <a:latin typeface="Tahoma" pitchFamily="34" charset="0"/>
                <a:cs typeface="+mn-cs"/>
              </a:rPr>
              <a:t>Inmediatas (s</a:t>
            </a:r>
            <a:r>
              <a:rPr lang="es-MX" sz="1600" dirty="0">
                <a:latin typeface="Tahoma" pitchFamily="34" charset="0"/>
                <a:cs typeface="+mn-cs"/>
              </a:rPr>
              <a:t>): </a:t>
            </a:r>
          </a:p>
        </p:txBody>
      </p:sp>
      <p:sp>
        <p:nvSpPr>
          <p:cNvPr id="238646" name="Text Box 54"/>
          <p:cNvSpPr txBox="1">
            <a:spLocks noChangeArrowheads="1"/>
          </p:cNvSpPr>
          <p:nvPr/>
        </p:nvSpPr>
        <p:spPr bwMode="auto">
          <a:xfrm>
            <a:off x="-6350" y="2602230"/>
            <a:ext cx="2706688" cy="336550"/>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defRPr/>
            </a:pPr>
            <a:r>
              <a:rPr lang="es-MX" sz="1600" dirty="0" smtClean="0">
                <a:latin typeface="Tahoma" pitchFamily="34" charset="0"/>
                <a:cs typeface="+mn-cs"/>
              </a:rPr>
              <a:t>¿Qué sucedió?</a:t>
            </a:r>
            <a:endParaRPr lang="es-MX" sz="1600" dirty="0">
              <a:latin typeface="Tahoma" pitchFamily="34" charset="0"/>
              <a:cs typeface="+mn-cs"/>
            </a:endParaRPr>
          </a:p>
        </p:txBody>
      </p:sp>
      <p:sp>
        <p:nvSpPr>
          <p:cNvPr id="238649" name="Text Box 57"/>
          <p:cNvSpPr txBox="1">
            <a:spLocks noChangeArrowheads="1"/>
          </p:cNvSpPr>
          <p:nvPr/>
        </p:nvSpPr>
        <p:spPr bwMode="auto">
          <a:xfrm>
            <a:off x="152400" y="6024880"/>
            <a:ext cx="6426200" cy="800072"/>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lIns="91294" tIns="45647" rIns="91294" bIns="45647">
            <a:spAutoFit/>
          </a:bodyPr>
          <a:lstStyle/>
          <a:p>
            <a:pPr algn="just" defTabSz="912813">
              <a:defRPr/>
            </a:pPr>
            <a:r>
              <a:rPr lang="es-MX" sz="1150" b="0" dirty="0" smtClean="0">
                <a:latin typeface="Tahoma" pitchFamily="34" charset="0"/>
                <a:cs typeface="+mn-cs"/>
              </a:rPr>
              <a:t>Daños personales en dos trabajadores:</a:t>
            </a:r>
          </a:p>
          <a:p>
            <a:pPr algn="just" defTabSz="912813">
              <a:defRPr/>
            </a:pPr>
            <a:endParaRPr lang="es-MX" sz="1150" b="0" dirty="0" smtClean="0">
              <a:latin typeface="Tahoma" pitchFamily="34" charset="0"/>
              <a:cs typeface="+mn-cs"/>
            </a:endParaRPr>
          </a:p>
          <a:p>
            <a:pPr marL="171450" indent="-171450" algn="just" defTabSz="912813">
              <a:buFont typeface="Arial" pitchFamily="34" charset="0"/>
              <a:buChar char="•"/>
              <a:defRPr/>
            </a:pPr>
            <a:r>
              <a:rPr lang="es-MX" sz="1150" b="0" dirty="0" smtClean="0">
                <a:latin typeface="Tahoma" pitchFamily="34" charset="0"/>
                <a:cs typeface="+mn-cs"/>
              </a:rPr>
              <a:t>Trauma torácico cerrado/</a:t>
            </a:r>
            <a:r>
              <a:rPr lang="es-MX" sz="1150" b="0" dirty="0" err="1" smtClean="0">
                <a:latin typeface="Tahoma" pitchFamily="34" charset="0"/>
                <a:cs typeface="+mn-cs"/>
              </a:rPr>
              <a:t>polifracturado</a:t>
            </a:r>
            <a:r>
              <a:rPr lang="es-MX" sz="1150" b="0" dirty="0" smtClean="0">
                <a:latin typeface="Tahoma" pitchFamily="34" charset="0"/>
                <a:cs typeface="+mn-cs"/>
              </a:rPr>
              <a:t>/ fractura de radio distal derecho.</a:t>
            </a:r>
          </a:p>
          <a:p>
            <a:pPr marL="171450" indent="-171450" algn="just" defTabSz="912813">
              <a:buFont typeface="Arial" pitchFamily="34" charset="0"/>
              <a:buChar char="•"/>
              <a:defRPr/>
            </a:pPr>
            <a:r>
              <a:rPr lang="es-MX" sz="1150" b="0" dirty="0" smtClean="0">
                <a:latin typeface="Tahoma" pitchFamily="34" charset="0"/>
                <a:cs typeface="+mn-cs"/>
              </a:rPr>
              <a:t>Contusión en hombro derecho.</a:t>
            </a:r>
            <a:endParaRPr lang="es-MX" sz="1150" dirty="0" smtClean="0">
              <a:latin typeface="Tahoma" pitchFamily="34" charset="0"/>
              <a:cs typeface="+mn-cs"/>
            </a:endParaRPr>
          </a:p>
        </p:txBody>
      </p:sp>
      <p:sp>
        <p:nvSpPr>
          <p:cNvPr id="238650" name="Text Box 58"/>
          <p:cNvSpPr txBox="1">
            <a:spLocks noChangeArrowheads="1"/>
          </p:cNvSpPr>
          <p:nvPr/>
        </p:nvSpPr>
        <p:spPr bwMode="auto">
          <a:xfrm>
            <a:off x="114300" y="7392988"/>
            <a:ext cx="6438900" cy="977043"/>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lIns="91294" tIns="45647" rIns="91294" bIns="45647">
            <a:spAutoFit/>
          </a:bodyPr>
          <a:lstStyle/>
          <a:p>
            <a:pPr marL="92075" indent="-92075" algn="just">
              <a:buFont typeface="Arial" panose="020B0604020202020204" pitchFamily="34" charset="0"/>
              <a:buChar char="•"/>
            </a:pPr>
            <a:r>
              <a:rPr lang="es-MX" sz="1150" b="0" dirty="0" smtClean="0">
                <a:solidFill>
                  <a:schemeClr val="bg1">
                    <a:lumMod val="10000"/>
                  </a:schemeClr>
                </a:solidFill>
                <a:latin typeface="Tahoma" pitchFamily="34" charset="0"/>
                <a:ea typeface="Tahoma" pitchFamily="34" charset="0"/>
                <a:cs typeface="Tahoma" pitchFamily="34" charset="0"/>
              </a:rPr>
              <a:t>Suspensión </a:t>
            </a:r>
            <a:r>
              <a:rPr lang="es-MX" sz="1150" b="0" dirty="0">
                <a:solidFill>
                  <a:schemeClr val="bg1">
                    <a:lumMod val="10000"/>
                  </a:schemeClr>
                </a:solidFill>
                <a:latin typeface="Tahoma" pitchFamily="34" charset="0"/>
                <a:ea typeface="Tahoma" pitchFamily="34" charset="0"/>
                <a:cs typeface="Tahoma" pitchFamily="34" charset="0"/>
              </a:rPr>
              <a:t>de trabajos de forma temporal.</a:t>
            </a:r>
          </a:p>
          <a:p>
            <a:pPr marL="92075" indent="-92075" algn="just">
              <a:buFont typeface="Arial" panose="020B0604020202020204" pitchFamily="34" charset="0"/>
              <a:buChar char="•"/>
            </a:pPr>
            <a:r>
              <a:rPr lang="es-MX" sz="1150" b="0" dirty="0">
                <a:solidFill>
                  <a:schemeClr val="bg1">
                    <a:lumMod val="10000"/>
                  </a:schemeClr>
                </a:solidFill>
                <a:latin typeface="Tahoma" pitchFamily="34" charset="0"/>
                <a:ea typeface="Tahoma" pitchFamily="34" charset="0"/>
                <a:cs typeface="Tahoma" pitchFamily="34" charset="0"/>
              </a:rPr>
              <a:t>Atención medica </a:t>
            </a:r>
            <a:r>
              <a:rPr lang="es-MX" sz="1150" b="0" dirty="0" smtClean="0">
                <a:solidFill>
                  <a:schemeClr val="bg1">
                    <a:lumMod val="10000"/>
                  </a:schemeClr>
                </a:solidFill>
                <a:latin typeface="Tahoma" pitchFamily="34" charset="0"/>
                <a:ea typeface="Tahoma" pitchFamily="34" charset="0"/>
                <a:cs typeface="Tahoma" pitchFamily="34" charset="0"/>
              </a:rPr>
              <a:t>inmediata a los </a:t>
            </a:r>
            <a:r>
              <a:rPr lang="es-MX" sz="1150" b="0" dirty="0">
                <a:solidFill>
                  <a:schemeClr val="bg1">
                    <a:lumMod val="10000"/>
                  </a:schemeClr>
                </a:solidFill>
                <a:latin typeface="Tahoma" pitchFamily="34" charset="0"/>
                <a:ea typeface="Tahoma" pitchFamily="34" charset="0"/>
                <a:cs typeface="Tahoma" pitchFamily="34" charset="0"/>
              </a:rPr>
              <a:t>lesionados por </a:t>
            </a:r>
            <a:r>
              <a:rPr lang="es-MX" sz="1150" b="0" dirty="0" smtClean="0">
                <a:solidFill>
                  <a:schemeClr val="bg1">
                    <a:lumMod val="10000"/>
                  </a:schemeClr>
                </a:solidFill>
                <a:latin typeface="Tahoma" pitchFamily="34" charset="0"/>
                <a:ea typeface="Tahoma" pitchFamily="34" charset="0"/>
                <a:cs typeface="Tahoma" pitchFamily="34" charset="0"/>
              </a:rPr>
              <a:t>el servicio </a:t>
            </a:r>
            <a:r>
              <a:rPr lang="es-MX" sz="1150" b="0" dirty="0">
                <a:solidFill>
                  <a:schemeClr val="bg1">
                    <a:lumMod val="10000"/>
                  </a:schemeClr>
                </a:solidFill>
                <a:latin typeface="Tahoma" pitchFamily="34" charset="0"/>
                <a:ea typeface="Tahoma" pitchFamily="34" charset="0"/>
                <a:cs typeface="Tahoma" pitchFamily="34" charset="0"/>
              </a:rPr>
              <a:t>medico de la embarcación.</a:t>
            </a:r>
          </a:p>
          <a:p>
            <a:pPr marL="92075" indent="-92075" algn="just">
              <a:buFont typeface="Arial" panose="020B0604020202020204" pitchFamily="34" charset="0"/>
              <a:buChar char="•"/>
            </a:pPr>
            <a:r>
              <a:rPr lang="es-MX" sz="1150" b="0" dirty="0" smtClean="0">
                <a:solidFill>
                  <a:schemeClr val="bg1">
                    <a:lumMod val="10000"/>
                  </a:schemeClr>
                </a:solidFill>
                <a:latin typeface="Tahoma" pitchFamily="34" charset="0"/>
                <a:ea typeface="Tahoma" pitchFamily="34" charset="0"/>
                <a:cs typeface="Tahoma" pitchFamily="34" charset="0"/>
              </a:rPr>
              <a:t>Notificar al  supervisión del contrato por parte de PEP del evento.</a:t>
            </a:r>
          </a:p>
          <a:p>
            <a:pPr marL="92075" indent="-92075" algn="just">
              <a:buFont typeface="Arial" panose="020B0604020202020204" pitchFamily="34" charset="0"/>
              <a:buChar char="•"/>
            </a:pPr>
            <a:r>
              <a:rPr lang="es-MX" sz="1150" b="0" dirty="0" smtClean="0">
                <a:solidFill>
                  <a:schemeClr val="bg1">
                    <a:lumMod val="10000"/>
                  </a:schemeClr>
                </a:solidFill>
                <a:latin typeface="Tahoma" pitchFamily="34" charset="0"/>
                <a:ea typeface="Tahoma" pitchFamily="34" charset="0"/>
                <a:cs typeface="Tahoma" pitchFamily="34" charset="0"/>
              </a:rPr>
              <a:t>Traslado </a:t>
            </a:r>
            <a:r>
              <a:rPr lang="es-MX" sz="1150" b="0" dirty="0">
                <a:solidFill>
                  <a:schemeClr val="bg1">
                    <a:lumMod val="10000"/>
                  </a:schemeClr>
                </a:solidFill>
                <a:latin typeface="Tahoma" pitchFamily="34" charset="0"/>
                <a:ea typeface="Tahoma" pitchFamily="34" charset="0"/>
                <a:cs typeface="Tahoma" pitchFamily="34" charset="0"/>
              </a:rPr>
              <a:t>aéreo del personal lesionado para atención especializada en Ciudad del Carmen, </a:t>
            </a:r>
            <a:r>
              <a:rPr lang="es-MX" sz="1150" b="0" dirty="0" smtClean="0">
                <a:solidFill>
                  <a:schemeClr val="bg1">
                    <a:lumMod val="10000"/>
                  </a:schemeClr>
                </a:solidFill>
                <a:latin typeface="Tahoma" pitchFamily="34" charset="0"/>
                <a:ea typeface="Tahoma" pitchFamily="34" charset="0"/>
                <a:cs typeface="Tahoma" pitchFamily="34" charset="0"/>
              </a:rPr>
              <a:t>Campeche</a:t>
            </a:r>
            <a:r>
              <a:rPr lang="es-MX" sz="1150" dirty="0" smtClean="0">
                <a:solidFill>
                  <a:schemeClr val="bg1">
                    <a:lumMod val="10000"/>
                  </a:schemeClr>
                </a:solidFill>
                <a:latin typeface="Tahoma" pitchFamily="34" charset="0"/>
                <a:ea typeface="Tahoma" pitchFamily="34" charset="0"/>
                <a:cs typeface="Tahoma" pitchFamily="34" charset="0"/>
              </a:rPr>
              <a:t>.</a:t>
            </a:r>
            <a:endParaRPr lang="es-MX" sz="1150" dirty="0" smtClean="0">
              <a:latin typeface="Tahoma" pitchFamily="34" charset="0"/>
              <a:ea typeface="Tahoma" pitchFamily="34" charset="0"/>
              <a:cs typeface="Tahoma" pitchFamily="34" charset="0"/>
            </a:endParaRPr>
          </a:p>
        </p:txBody>
      </p:sp>
      <p:sp>
        <p:nvSpPr>
          <p:cNvPr id="238651" name="Text Box 59"/>
          <p:cNvSpPr txBox="1">
            <a:spLocks noChangeArrowheads="1"/>
          </p:cNvSpPr>
          <p:nvPr/>
        </p:nvSpPr>
        <p:spPr bwMode="auto">
          <a:xfrm>
            <a:off x="139700" y="2951480"/>
            <a:ext cx="3835400" cy="2569787"/>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lIns="91294" tIns="45647" rIns="91294" bIns="45647">
            <a:spAutoFit/>
          </a:bodyPr>
          <a:lstStyle/>
          <a:p>
            <a:pPr algn="just"/>
            <a:r>
              <a:rPr lang="es-ES" sz="1150" b="0" dirty="0" smtClean="0">
                <a:solidFill>
                  <a:schemeClr val="bg1">
                    <a:lumMod val="10000"/>
                  </a:schemeClr>
                </a:solidFill>
                <a:latin typeface="Tahoma" pitchFamily="34" charset="0"/>
                <a:ea typeface="Tahoma" pitchFamily="34" charset="0"/>
                <a:cs typeface="Tahoma" pitchFamily="34" charset="0"/>
              </a:rPr>
              <a:t>Siendo las </a:t>
            </a:r>
            <a:r>
              <a:rPr lang="es-ES" sz="1150" b="0" dirty="0">
                <a:solidFill>
                  <a:schemeClr val="bg1">
                    <a:lumMod val="10000"/>
                  </a:schemeClr>
                </a:solidFill>
                <a:latin typeface="Tahoma" pitchFamily="34" charset="0"/>
                <a:ea typeface="Tahoma" pitchFamily="34" charset="0"/>
                <a:cs typeface="Tahoma" pitchFamily="34" charset="0"/>
              </a:rPr>
              <a:t>01:30 hrs se realiza maniobra con grúa  de la  </a:t>
            </a:r>
            <a:r>
              <a:rPr lang="es-ES" sz="1150" b="0" dirty="0" smtClean="0">
                <a:solidFill>
                  <a:schemeClr val="bg1">
                    <a:lumMod val="10000"/>
                  </a:schemeClr>
                </a:solidFill>
                <a:latin typeface="Tahoma" pitchFamily="34" charset="0"/>
                <a:ea typeface="Tahoma" pitchFamily="34" charset="0"/>
                <a:cs typeface="Tahoma" pitchFamily="34" charset="0"/>
              </a:rPr>
              <a:t>embarcación BPD Don </a:t>
            </a:r>
            <a:r>
              <a:rPr lang="es-ES" sz="1150" b="0" dirty="0" err="1" smtClean="0">
                <a:solidFill>
                  <a:schemeClr val="bg1">
                    <a:lumMod val="10000"/>
                  </a:schemeClr>
                </a:solidFill>
                <a:latin typeface="Tahoma" pitchFamily="34" charset="0"/>
                <a:ea typeface="Tahoma" pitchFamily="34" charset="0"/>
                <a:cs typeface="Tahoma" pitchFamily="34" charset="0"/>
              </a:rPr>
              <a:t>Fili</a:t>
            </a:r>
            <a:r>
              <a:rPr lang="es-ES" sz="1150" b="0" dirty="0" smtClean="0">
                <a:solidFill>
                  <a:schemeClr val="bg1">
                    <a:lumMod val="10000"/>
                  </a:schemeClr>
                </a:solidFill>
                <a:latin typeface="Tahoma" pitchFamily="34" charset="0"/>
                <a:ea typeface="Tahoma" pitchFamily="34" charset="0"/>
                <a:cs typeface="Tahoma" pitchFamily="34" charset="0"/>
              </a:rPr>
              <a:t> </a:t>
            </a:r>
            <a:r>
              <a:rPr lang="es-ES" sz="1150" b="0" dirty="0">
                <a:solidFill>
                  <a:schemeClr val="bg1">
                    <a:lumMod val="10000"/>
                  </a:schemeClr>
                </a:solidFill>
                <a:latin typeface="Tahoma" pitchFamily="34" charset="0"/>
                <a:ea typeface="Tahoma" pitchFamily="34" charset="0"/>
                <a:cs typeface="Tahoma" pitchFamily="34" charset="0"/>
              </a:rPr>
              <a:t>para mover al personal, se traslada canastilla hacia </a:t>
            </a:r>
            <a:r>
              <a:rPr lang="es-ES" sz="1150" b="0" dirty="0" smtClean="0">
                <a:solidFill>
                  <a:schemeClr val="bg1">
                    <a:lumMod val="10000"/>
                  </a:schemeClr>
                </a:solidFill>
                <a:latin typeface="Tahoma" pitchFamily="34" charset="0"/>
                <a:ea typeface="Tahoma" pitchFamily="34" charset="0"/>
                <a:cs typeface="Tahoma" pitchFamily="34" charset="0"/>
              </a:rPr>
              <a:t>L/P </a:t>
            </a:r>
            <a:r>
              <a:rPr lang="es-ES" sz="1150" b="0" dirty="0" err="1" smtClean="0">
                <a:solidFill>
                  <a:schemeClr val="bg1">
                    <a:lumMod val="10000"/>
                  </a:schemeClr>
                </a:solidFill>
                <a:latin typeface="Tahoma" pitchFamily="34" charset="0"/>
                <a:ea typeface="Tahoma" pitchFamily="34" charset="0"/>
                <a:cs typeface="Tahoma" pitchFamily="34" charset="0"/>
              </a:rPr>
              <a:t>Bencho</a:t>
            </a:r>
            <a:r>
              <a:rPr lang="es-ES" sz="1150" b="0" dirty="0" smtClean="0">
                <a:solidFill>
                  <a:schemeClr val="bg1">
                    <a:lumMod val="10000"/>
                  </a:schemeClr>
                </a:solidFill>
                <a:latin typeface="Tahoma" pitchFamily="34" charset="0"/>
                <a:ea typeface="Tahoma" pitchFamily="34" charset="0"/>
                <a:cs typeface="Tahoma" pitchFamily="34" charset="0"/>
              </a:rPr>
              <a:t> </a:t>
            </a:r>
            <a:r>
              <a:rPr lang="es-ES" sz="1150" b="0" dirty="0">
                <a:solidFill>
                  <a:schemeClr val="bg1">
                    <a:lumMod val="10000"/>
                  </a:schemeClr>
                </a:solidFill>
                <a:latin typeface="Tahoma" pitchFamily="34" charset="0"/>
                <a:ea typeface="Tahoma" pitchFamily="34" charset="0"/>
                <a:cs typeface="Tahoma" pitchFamily="34" charset="0"/>
              </a:rPr>
              <a:t>para el abordaje del primer grupo de trabajadores, al realizar el traslado </a:t>
            </a:r>
            <a:r>
              <a:rPr lang="es-ES" sz="1150" b="0" dirty="0" smtClean="0">
                <a:solidFill>
                  <a:schemeClr val="bg1">
                    <a:lumMod val="10000"/>
                  </a:schemeClr>
                </a:solidFill>
                <a:latin typeface="Tahoma" pitchFamily="34" charset="0"/>
                <a:ea typeface="Tahoma" pitchFamily="34" charset="0"/>
                <a:cs typeface="Tahoma" pitchFamily="34" charset="0"/>
              </a:rPr>
              <a:t>del </a:t>
            </a:r>
            <a:r>
              <a:rPr lang="es-ES" sz="1150" b="0" dirty="0">
                <a:solidFill>
                  <a:schemeClr val="bg1">
                    <a:lumMod val="10000"/>
                  </a:schemeClr>
                </a:solidFill>
                <a:latin typeface="Tahoma" pitchFamily="34" charset="0"/>
                <a:ea typeface="Tahoma" pitchFamily="34" charset="0"/>
                <a:cs typeface="Tahoma" pitchFamily="34" charset="0"/>
              </a:rPr>
              <a:t>personal a </a:t>
            </a:r>
            <a:r>
              <a:rPr lang="es-ES" sz="1150" b="0" dirty="0" smtClean="0">
                <a:solidFill>
                  <a:schemeClr val="bg1">
                    <a:lumMod val="10000"/>
                  </a:schemeClr>
                </a:solidFill>
                <a:latin typeface="Tahoma" pitchFamily="34" charset="0"/>
                <a:ea typeface="Tahoma" pitchFamily="34" charset="0"/>
                <a:cs typeface="Tahoma" pitchFamily="34" charset="0"/>
              </a:rPr>
              <a:t>bordo debido </a:t>
            </a:r>
            <a:r>
              <a:rPr lang="es-ES" sz="1150" b="0" dirty="0">
                <a:solidFill>
                  <a:schemeClr val="bg1">
                    <a:lumMod val="10000"/>
                  </a:schemeClr>
                </a:solidFill>
                <a:latin typeface="Tahoma" pitchFamily="34" charset="0"/>
                <a:ea typeface="Tahoma" pitchFamily="34" charset="0"/>
                <a:cs typeface="Tahoma" pitchFamily="34" charset="0"/>
              </a:rPr>
              <a:t>al constante balance  producto del oleaje se produce un efecto péndulo, no siendo controlado por el gruero, lo cual resulto en impacto de la viuda con el barandal  de la misma grúa, </a:t>
            </a:r>
            <a:r>
              <a:rPr lang="es-ES" sz="1150" b="0" dirty="0" smtClean="0">
                <a:solidFill>
                  <a:schemeClr val="bg1">
                    <a:lumMod val="10000"/>
                  </a:schemeClr>
                </a:solidFill>
                <a:latin typeface="Tahoma" pitchFamily="34" charset="0"/>
                <a:ea typeface="Tahoma" pitchFamily="34" charset="0"/>
                <a:cs typeface="Tahoma" pitchFamily="34" charset="0"/>
              </a:rPr>
              <a:t>golpeando aun trabajador, </a:t>
            </a:r>
            <a:r>
              <a:rPr lang="es-ES" sz="1150" b="0" dirty="0">
                <a:solidFill>
                  <a:schemeClr val="bg1">
                    <a:lumMod val="10000"/>
                  </a:schemeClr>
                </a:solidFill>
                <a:latin typeface="Tahoma" pitchFamily="34" charset="0"/>
                <a:ea typeface="Tahoma" pitchFamily="34" charset="0"/>
                <a:cs typeface="Tahoma" pitchFamily="34" charset="0"/>
              </a:rPr>
              <a:t>al continuar el balance regresa para un segundo impacto golpeándose otro </a:t>
            </a:r>
            <a:r>
              <a:rPr lang="es-ES" sz="1150" b="0" dirty="0" smtClean="0">
                <a:solidFill>
                  <a:schemeClr val="bg1">
                    <a:lumMod val="10000"/>
                  </a:schemeClr>
                </a:solidFill>
                <a:latin typeface="Tahoma" pitchFamily="34" charset="0"/>
                <a:ea typeface="Tahoma" pitchFamily="34" charset="0"/>
                <a:cs typeface="Tahoma" pitchFamily="34" charset="0"/>
              </a:rPr>
              <a:t>trabajador, </a:t>
            </a:r>
            <a:r>
              <a:rPr lang="es-ES" sz="1150" b="0" dirty="0">
                <a:solidFill>
                  <a:schemeClr val="bg1">
                    <a:lumMod val="10000"/>
                  </a:schemeClr>
                </a:solidFill>
                <a:latin typeface="Tahoma" pitchFamily="34" charset="0"/>
                <a:ea typeface="Tahoma" pitchFamily="34" charset="0"/>
                <a:cs typeface="Tahoma" pitchFamily="34" charset="0"/>
              </a:rPr>
              <a:t>producto del </a:t>
            </a:r>
            <a:r>
              <a:rPr lang="es-ES" sz="1150" b="0" dirty="0" smtClean="0">
                <a:solidFill>
                  <a:schemeClr val="bg1">
                    <a:lumMod val="10000"/>
                  </a:schemeClr>
                </a:solidFill>
                <a:latin typeface="Tahoma" pitchFamily="34" charset="0"/>
                <a:ea typeface="Tahoma" pitchFamily="34" charset="0"/>
                <a:cs typeface="Tahoma" pitchFamily="34" charset="0"/>
              </a:rPr>
              <a:t>golpe </a:t>
            </a:r>
            <a:r>
              <a:rPr lang="es-ES" sz="1150" b="0" dirty="0">
                <a:solidFill>
                  <a:schemeClr val="bg1">
                    <a:lumMod val="10000"/>
                  </a:schemeClr>
                </a:solidFill>
                <a:latin typeface="Tahoma" pitchFamily="34" charset="0"/>
                <a:ea typeface="Tahoma" pitchFamily="34" charset="0"/>
                <a:cs typeface="Tahoma" pitchFamily="34" charset="0"/>
              </a:rPr>
              <a:t>el trabajador se suelta de la viuda cayendo a la cubierta del </a:t>
            </a:r>
            <a:r>
              <a:rPr lang="es-ES" sz="1150" b="0" dirty="0" smtClean="0">
                <a:solidFill>
                  <a:schemeClr val="bg1">
                    <a:lumMod val="10000"/>
                  </a:schemeClr>
                </a:solidFill>
                <a:latin typeface="Tahoma" pitchFamily="34" charset="0"/>
                <a:ea typeface="Tahoma" pitchFamily="34" charset="0"/>
                <a:cs typeface="Tahoma" pitchFamily="34" charset="0"/>
              </a:rPr>
              <a:t>barco. </a:t>
            </a:r>
            <a:r>
              <a:rPr lang="es-ES" sz="1150" b="0" dirty="0">
                <a:solidFill>
                  <a:schemeClr val="bg1">
                    <a:lumMod val="10000"/>
                  </a:schemeClr>
                </a:solidFill>
                <a:latin typeface="Tahoma" pitchFamily="34" charset="0"/>
                <a:ea typeface="Tahoma" pitchFamily="34" charset="0"/>
                <a:cs typeface="Tahoma" pitchFamily="34" charset="0"/>
              </a:rPr>
              <a:t>Se solicita el apoyo de un helicóptero para traslado aéreo para atención especializada del personal lesionado</a:t>
            </a:r>
            <a:r>
              <a:rPr lang="es-ES" sz="1150" b="0" dirty="0" smtClean="0">
                <a:solidFill>
                  <a:schemeClr val="bg1">
                    <a:lumMod val="10000"/>
                  </a:schemeClr>
                </a:solidFill>
                <a:latin typeface="Tahoma" pitchFamily="34" charset="0"/>
                <a:ea typeface="Tahoma" pitchFamily="34" charset="0"/>
                <a:cs typeface="Tahoma" pitchFamily="34" charset="0"/>
              </a:rPr>
              <a:t>.</a:t>
            </a:r>
            <a:endParaRPr lang="es-MX" sz="1150" dirty="0">
              <a:latin typeface="Tahoma" pitchFamily="34" charset="0"/>
              <a:ea typeface="Tahoma" pitchFamily="34" charset="0"/>
              <a:cs typeface="Tahoma" pitchFamily="34" charset="0"/>
            </a:endParaRPr>
          </a:p>
        </p:txBody>
      </p:sp>
      <p:sp>
        <p:nvSpPr>
          <p:cNvPr id="13324" name="Rectangle 67"/>
          <p:cNvSpPr>
            <a:spLocks noChangeArrowheads="1"/>
          </p:cNvSpPr>
          <p:nvPr/>
        </p:nvSpPr>
        <p:spPr bwMode="auto">
          <a:xfrm>
            <a:off x="-9931" y="8495387"/>
            <a:ext cx="6858000" cy="430887"/>
          </a:xfrm>
          <a:prstGeom prst="rect">
            <a:avLst/>
          </a:prstGeom>
          <a:solidFill>
            <a:srgbClr val="FF0000"/>
          </a:solidFill>
          <a:ln w="9525">
            <a:noFill/>
            <a:miter lim="800000"/>
            <a:headEnd/>
            <a:tailEnd/>
          </a:ln>
          <a:effectLst>
            <a:prstShdw prst="shdw17" dist="17961" dir="2700000">
              <a:srgbClr val="990000"/>
            </a:prstShdw>
          </a:effectLst>
        </p:spPr>
        <p:txBody>
          <a:bodyPr>
            <a:spAutoFit/>
          </a:bodyPr>
          <a:lstStyle/>
          <a:p>
            <a:pPr algn="ctr"/>
            <a:r>
              <a:rPr lang="es-MX" sz="1000" dirty="0" smtClean="0">
                <a:solidFill>
                  <a:schemeClr val="bg1"/>
                </a:solidFill>
                <a:latin typeface="Tahoma" pitchFamily="34" charset="0"/>
              </a:rPr>
              <a:t>El desarrollo del análisis causa raíz (ACR) identificará </a:t>
            </a:r>
            <a:r>
              <a:rPr lang="es-MX" sz="1000" dirty="0">
                <a:solidFill>
                  <a:schemeClr val="bg1"/>
                </a:solidFill>
                <a:latin typeface="Tahoma" pitchFamily="34" charset="0"/>
              </a:rPr>
              <a:t>las recomendaciones para evitar su </a:t>
            </a:r>
            <a:r>
              <a:rPr lang="es-MX" sz="1000" dirty="0" smtClean="0">
                <a:solidFill>
                  <a:schemeClr val="bg1"/>
                </a:solidFill>
                <a:latin typeface="Tahoma" pitchFamily="34" charset="0"/>
              </a:rPr>
              <a:t>recurrencia.</a:t>
            </a:r>
            <a:endParaRPr lang="es-MX" sz="1000" dirty="0">
              <a:solidFill>
                <a:schemeClr val="bg1"/>
              </a:solidFill>
              <a:latin typeface="Tahoma" pitchFamily="34" charset="0"/>
            </a:endParaRPr>
          </a:p>
          <a:p>
            <a:pPr algn="ctr"/>
            <a:r>
              <a:rPr lang="es-ES" dirty="0">
                <a:solidFill>
                  <a:schemeClr val="bg1"/>
                </a:solidFill>
              </a:rPr>
              <a:t>TODOS LOS INCIDENTES Y LESIONES SE PUEDEN PREVENIR</a:t>
            </a:r>
            <a:endParaRPr lang="es-MX" dirty="0">
              <a:solidFill>
                <a:schemeClr val="bg1"/>
              </a:solidFill>
            </a:endParaRPr>
          </a:p>
        </p:txBody>
      </p:sp>
      <p:sp>
        <p:nvSpPr>
          <p:cNvPr id="13326" name="Rectangle 217"/>
          <p:cNvSpPr>
            <a:spLocks noChangeArrowheads="1"/>
          </p:cNvSpPr>
          <p:nvPr/>
        </p:nvSpPr>
        <p:spPr bwMode="auto">
          <a:xfrm>
            <a:off x="203200" y="1724800"/>
            <a:ext cx="6540500" cy="599300"/>
          </a:xfrm>
          <a:prstGeom prst="rect">
            <a:avLst/>
          </a:prstGeom>
          <a:noFill/>
          <a:ln w="9525">
            <a:noFill/>
            <a:miter lim="800000"/>
            <a:headEnd/>
            <a:tailEnd/>
          </a:ln>
        </p:spPr>
        <p:txBody>
          <a:bodyPr wrap="none" anchor="ctr"/>
          <a:lstStyle/>
          <a:p>
            <a:pPr defTabSz="457200" fontAlgn="auto">
              <a:spcBef>
                <a:spcPts val="0"/>
              </a:spcBef>
              <a:spcAft>
                <a:spcPts val="0"/>
              </a:spcAft>
              <a:defRPr/>
            </a:pPr>
            <a:endParaRPr lang="es-MX" dirty="0" smtClean="0"/>
          </a:p>
          <a:p>
            <a:pPr algn="ctr"/>
            <a:r>
              <a:rPr lang="es-ES" sz="1050" dirty="0" smtClean="0">
                <a:latin typeface="Tahoma" pitchFamily="34" charset="0"/>
                <a:ea typeface="Tahoma" pitchFamily="34" charset="0"/>
                <a:cs typeface="Tahoma" pitchFamily="34" charset="0"/>
              </a:rPr>
              <a:t>ACCIDENTE DE PERSONAL DURANTE SU TRASLADO POR MEDIO DE CANASTILLA DE EMBARQUE </a:t>
            </a:r>
          </a:p>
          <a:p>
            <a:pPr algn="ctr"/>
            <a:r>
              <a:rPr lang="es-ES" sz="1050" dirty="0" smtClean="0">
                <a:latin typeface="Tahoma" pitchFamily="34" charset="0"/>
                <a:ea typeface="Tahoma" pitchFamily="34" charset="0"/>
                <a:cs typeface="Tahoma" pitchFamily="34" charset="0"/>
              </a:rPr>
              <a:t>Y DESEMBARQUE</a:t>
            </a:r>
            <a:r>
              <a:rPr lang="es-ES" sz="1050" dirty="0">
                <a:latin typeface="Tahoma" pitchFamily="34" charset="0"/>
                <a:ea typeface="Tahoma" pitchFamily="34" charset="0"/>
                <a:cs typeface="Tahoma" pitchFamily="34" charset="0"/>
              </a:rPr>
              <a:t> </a:t>
            </a:r>
            <a:r>
              <a:rPr lang="es-ES" sz="1050" dirty="0" smtClean="0">
                <a:latin typeface="Tahoma" pitchFamily="34" charset="0"/>
                <a:ea typeface="Tahoma" pitchFamily="34" charset="0"/>
                <a:cs typeface="Tahoma" pitchFamily="34" charset="0"/>
              </a:rPr>
              <a:t>DE L/P BENCHO A BPD DON FILI</a:t>
            </a:r>
            <a:endParaRPr lang="es-ES" sz="1050" dirty="0">
              <a:latin typeface="Tahoma" pitchFamily="34" charset="0"/>
              <a:ea typeface="Tahoma" pitchFamily="34" charset="0"/>
              <a:cs typeface="Tahoma" pitchFamily="34" charset="0"/>
            </a:endParaRPr>
          </a:p>
          <a:p>
            <a:pPr defTabSz="457200" fontAlgn="auto">
              <a:spcBef>
                <a:spcPts val="0"/>
              </a:spcBef>
              <a:spcAft>
                <a:spcPts val="0"/>
              </a:spcAft>
              <a:defRPr/>
            </a:pPr>
            <a:endParaRPr lang="es-MX" dirty="0" smtClean="0"/>
          </a:p>
        </p:txBody>
      </p:sp>
      <p:sp>
        <p:nvSpPr>
          <p:cNvPr id="13327" name="Rectangle 76"/>
          <p:cNvSpPr>
            <a:spLocks noChangeArrowheads="1"/>
          </p:cNvSpPr>
          <p:nvPr/>
        </p:nvSpPr>
        <p:spPr bwMode="auto">
          <a:xfrm>
            <a:off x="0" y="1168400"/>
            <a:ext cx="6858000" cy="276999"/>
          </a:xfrm>
          <a:prstGeom prst="rect">
            <a:avLst/>
          </a:prstGeom>
          <a:solidFill>
            <a:srgbClr val="FF0000"/>
          </a:solidFill>
          <a:ln w="9525">
            <a:noFill/>
            <a:miter lim="800000"/>
            <a:headEnd/>
            <a:tailEnd/>
          </a:ln>
          <a:effectLst>
            <a:prstShdw prst="shdw17" dist="17961" dir="2700000">
              <a:srgbClr val="990000"/>
            </a:prstShdw>
          </a:effectLst>
        </p:spPr>
        <p:txBody>
          <a:bodyPr>
            <a:spAutoFit/>
          </a:bodyPr>
          <a:lstStyle/>
          <a:p>
            <a:r>
              <a:rPr lang="es-ES" dirty="0">
                <a:solidFill>
                  <a:schemeClr val="bg1"/>
                </a:solidFill>
              </a:rPr>
              <a:t>ALERTA DE SEGURIDAD No. </a:t>
            </a:r>
            <a:r>
              <a:rPr lang="es-ES" dirty="0" smtClean="0">
                <a:solidFill>
                  <a:schemeClr val="bg1"/>
                </a:solidFill>
              </a:rPr>
              <a:t>(</a:t>
            </a:r>
            <a:r>
              <a:rPr lang="es-ES" dirty="0">
                <a:solidFill>
                  <a:schemeClr val="bg1"/>
                </a:solidFill>
              </a:rPr>
              <a:t> </a:t>
            </a:r>
            <a:r>
              <a:rPr lang="es-ES" dirty="0" smtClean="0">
                <a:solidFill>
                  <a:schemeClr val="bg1"/>
                </a:solidFill>
              </a:rPr>
              <a:t>          )                                                             Fecha</a:t>
            </a:r>
            <a:r>
              <a:rPr lang="es-ES" dirty="0">
                <a:solidFill>
                  <a:schemeClr val="bg1"/>
                </a:solidFill>
              </a:rPr>
              <a:t>: </a:t>
            </a:r>
            <a:r>
              <a:rPr lang="es-ES" dirty="0" smtClean="0">
                <a:solidFill>
                  <a:schemeClr val="bg1"/>
                </a:solidFill>
              </a:rPr>
              <a:t>(02 -01-15)</a:t>
            </a:r>
            <a:endParaRPr lang="es-MX" dirty="0">
              <a:solidFill>
                <a:schemeClr val="bg1"/>
              </a:solidFill>
            </a:endParaRPr>
          </a:p>
        </p:txBody>
      </p:sp>
      <p:sp>
        <p:nvSpPr>
          <p:cNvPr id="18" name="Rectangle 217"/>
          <p:cNvSpPr>
            <a:spLocks noChangeArrowheads="1"/>
          </p:cNvSpPr>
          <p:nvPr/>
        </p:nvSpPr>
        <p:spPr bwMode="auto">
          <a:xfrm>
            <a:off x="50800" y="1404620"/>
            <a:ext cx="5791200" cy="419100"/>
          </a:xfrm>
          <a:prstGeom prst="rect">
            <a:avLst/>
          </a:prstGeom>
          <a:noFill/>
          <a:ln w="9525">
            <a:noFill/>
            <a:miter lim="800000"/>
            <a:headEnd/>
            <a:tailEnd/>
          </a:ln>
        </p:spPr>
        <p:txBody>
          <a:bodyPr wrap="none" anchor="ctr"/>
          <a:lstStyle/>
          <a:p>
            <a:r>
              <a:rPr lang="es-ES" sz="1600" dirty="0" smtClean="0">
                <a:latin typeface="Tahoma" pitchFamily="34" charset="0"/>
              </a:rPr>
              <a:t>Evento:</a:t>
            </a:r>
            <a:endParaRPr lang="es-ES" dirty="0">
              <a:latin typeface="Tahoma" pitchFamily="34" charset="0"/>
            </a:endParaRPr>
          </a:p>
        </p:txBody>
      </p:sp>
      <p:pic>
        <p:nvPicPr>
          <p:cNvPr id="1026" name="Picture 2" descr="E:\bpd don fili\IMG-20150116-WA000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76700" y="2500630"/>
            <a:ext cx="2708275" cy="286258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fade/>
  </p:transition>
  <p:timing>
    <p:tnLst>
      <p:par>
        <p:cTn id="1" dur="indefinite" restart="never" nodeType="tmRoot"/>
      </p:par>
    </p:tnLst>
  </p:timing>
</p:sld>
</file>

<file path=ppt/theme/theme1.xml><?xml version="1.0" encoding="utf-8"?>
<a:theme xmlns:a="http://schemas.openxmlformats.org/drawingml/2006/main" name="1_pemex">
  <a:themeElements>
    <a:clrScheme name="1_pemex 13">
      <a:dk1>
        <a:srgbClr val="000000"/>
      </a:dk1>
      <a:lt1>
        <a:srgbClr val="FFFFFF"/>
      </a:lt1>
      <a:dk2>
        <a:srgbClr val="000000"/>
      </a:dk2>
      <a:lt2>
        <a:srgbClr val="969696"/>
      </a:lt2>
      <a:accent1>
        <a:srgbClr val="C0C0C0"/>
      </a:accent1>
      <a:accent2>
        <a:srgbClr val="008000"/>
      </a:accent2>
      <a:accent3>
        <a:srgbClr val="FFFFFF"/>
      </a:accent3>
      <a:accent4>
        <a:srgbClr val="000000"/>
      </a:accent4>
      <a:accent5>
        <a:srgbClr val="DCDCDC"/>
      </a:accent5>
      <a:accent6>
        <a:srgbClr val="007300"/>
      </a:accent6>
      <a:hlink>
        <a:srgbClr val="CC3300"/>
      </a:hlink>
      <a:folHlink>
        <a:srgbClr val="5F5F5F"/>
      </a:folHlink>
    </a:clrScheme>
    <a:fontScheme name="1_pemex">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s-ES" sz="12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s-ES" sz="1200" b="1" i="0" u="none" strike="noStrike" cap="none" normalizeH="0" baseline="0" smtClean="0">
            <a:ln>
              <a:noFill/>
            </a:ln>
            <a:solidFill>
              <a:schemeClr val="tx1"/>
            </a:solidFill>
            <a:effectLst/>
            <a:latin typeface="Arial" charset="0"/>
          </a:defRPr>
        </a:defPPr>
      </a:lstStyle>
    </a:lnDef>
  </a:objectDefaults>
  <a:extraClrSchemeLst>
    <a:extraClrScheme>
      <a:clrScheme name="1_pemex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pemex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pemex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pemex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pemex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pemex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pemex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pemex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pemex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pemex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pemex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pemex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pemex 13">
        <a:dk1>
          <a:srgbClr val="000000"/>
        </a:dk1>
        <a:lt1>
          <a:srgbClr val="FFFFFF"/>
        </a:lt1>
        <a:dk2>
          <a:srgbClr val="000000"/>
        </a:dk2>
        <a:lt2>
          <a:srgbClr val="969696"/>
        </a:lt2>
        <a:accent1>
          <a:srgbClr val="C0C0C0"/>
        </a:accent1>
        <a:accent2>
          <a:srgbClr val="008000"/>
        </a:accent2>
        <a:accent3>
          <a:srgbClr val="FFFFFF"/>
        </a:accent3>
        <a:accent4>
          <a:srgbClr val="000000"/>
        </a:accent4>
        <a:accent5>
          <a:srgbClr val="DCDCDC"/>
        </a:accent5>
        <a:accent6>
          <a:srgbClr val="007300"/>
        </a:accent6>
        <a:hlink>
          <a:srgbClr val="CC3300"/>
        </a:hlink>
        <a:folHlink>
          <a:srgbClr val="5F5F5F"/>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pemex">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emex">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s-ES" sz="12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s-ES" sz="1200" b="1" i="0" u="none" strike="noStrike" cap="none" normalizeH="0" baseline="0" smtClean="0">
            <a:ln>
              <a:noFill/>
            </a:ln>
            <a:solidFill>
              <a:schemeClr val="tx1"/>
            </a:solidFill>
            <a:effectLst/>
            <a:latin typeface="Arial" charset="0"/>
          </a:defRPr>
        </a:defPPr>
      </a:lstStyle>
    </a:lnDef>
  </a:objectDefaults>
  <a:extraClrSchemeLst>
    <a:extraClrScheme>
      <a:clrScheme name="pemex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emex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emex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emex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emex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emex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emex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emex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emex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emex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emex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emex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pemex 13">
        <a:dk1>
          <a:srgbClr val="000000"/>
        </a:dk1>
        <a:lt1>
          <a:srgbClr val="FFFFFF"/>
        </a:lt1>
        <a:dk2>
          <a:srgbClr val="000000"/>
        </a:dk2>
        <a:lt2>
          <a:srgbClr val="969696"/>
        </a:lt2>
        <a:accent1>
          <a:srgbClr val="C0C0C0"/>
        </a:accent1>
        <a:accent2>
          <a:srgbClr val="008000"/>
        </a:accent2>
        <a:accent3>
          <a:srgbClr val="FFFFFF"/>
        </a:accent3>
        <a:accent4>
          <a:srgbClr val="000000"/>
        </a:accent4>
        <a:accent5>
          <a:srgbClr val="DCDCDC"/>
        </a:accent5>
        <a:accent6>
          <a:srgbClr val="007300"/>
        </a:accent6>
        <a:hlink>
          <a:srgbClr val="CC3300"/>
        </a:hlink>
        <a:folHlink>
          <a:srgbClr val="5F5F5F"/>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Diseño personalizado">
  <a:themeElements>
    <a:clrScheme name="2_Diseño personaliz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Diseño personaliz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Diseño personaliz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Diseño personaliz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Diseño personaliz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Diseño personaliz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Diseño personaliz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Diseño personaliz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Diseño personaliz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Diseño personaliz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Diseño personaliz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Diseño personaliz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Diseño personaliz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Diseño personaliz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Diseño personalizado">
  <a:themeElements>
    <a:clrScheme name="3_Diseño personaliz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3_Diseño personaliz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Diseño personaliz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Diseño personaliz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Diseño personaliz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Diseño personaliz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Diseño personaliz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Diseño personaliz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Diseño personaliz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Diseño personaliz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Diseño personaliz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Diseño personaliz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Diseño personaliz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Diseño personaliz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_Diseño personalizado">
  <a:themeElements>
    <a:clrScheme name="1_Diseño personaliz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iseño personaliz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iseño personaliz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iseño personaliz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iseño personaliz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iseño personaliz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iseño personaliz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iseño personaliz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iseño personaliz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iseño personaliz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iseño personaliz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iseño personaliz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iseño personaliz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iseño personaliz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Diseño personalizado">
  <a:themeElements>
    <a:clrScheme name="Diseño personaliz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ersonaliz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iseño personaliz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ersonaliz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ersonaliz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ersonaliz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ersonaliz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ersonaliz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ersonaliz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ersonaliz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ersonaliz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ersonaliz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ersonaliz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ersonaliz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50125</TotalTime>
  <Words>282</Words>
  <Application>Microsoft Office PowerPoint</Application>
  <PresentationFormat>Presentación en pantalla (4:3)</PresentationFormat>
  <Paragraphs>20</Paragraphs>
  <Slides>1</Slides>
  <Notes>0</Notes>
  <HiddenSlides>0</HiddenSlides>
  <MMClips>0</MMClips>
  <ScaleCrop>false</ScaleCrop>
  <HeadingPairs>
    <vt:vector size="4" baseType="variant">
      <vt:variant>
        <vt:lpstr>Tema</vt:lpstr>
      </vt:variant>
      <vt:variant>
        <vt:i4>6</vt:i4>
      </vt:variant>
      <vt:variant>
        <vt:lpstr>Títulos de diapositiva</vt:lpstr>
      </vt:variant>
      <vt:variant>
        <vt:i4>1</vt:i4>
      </vt:variant>
    </vt:vector>
  </HeadingPairs>
  <TitlesOfParts>
    <vt:vector size="7" baseType="lpstr">
      <vt:lpstr>1_pemex</vt:lpstr>
      <vt:lpstr>pemex</vt:lpstr>
      <vt:lpstr>2_Diseño personalizado</vt:lpstr>
      <vt:lpstr>3_Diseño personalizado</vt:lpstr>
      <vt:lpstr>1_Diseño personalizado</vt:lpstr>
      <vt:lpstr>Diseño personalizado</vt:lpstr>
      <vt:lpstr>ALERTA PARA DIFUSION  DE INCIDENTES Y ACCIDENTES DE PEP</vt:lpstr>
    </vt:vector>
  </TitlesOfParts>
  <Company>PEP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PEP</dc:creator>
  <cp:lastModifiedBy>JOSE GUADALUPE PALMA ANGULO</cp:lastModifiedBy>
  <cp:revision>6470</cp:revision>
  <dcterms:created xsi:type="dcterms:W3CDTF">2006-05-02T18:26:33Z</dcterms:created>
  <dcterms:modified xsi:type="dcterms:W3CDTF">2015-02-05T18:16:27Z</dcterms:modified>
</cp:coreProperties>
</file>