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26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954838" cy="92408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8000"/>
    <a:srgbClr val="004070"/>
    <a:srgbClr val="FFFFCC"/>
    <a:srgbClr val="800000"/>
    <a:srgbClr val="003300"/>
    <a:srgbClr val="FFFF99"/>
    <a:srgbClr val="E1F4FF"/>
    <a:srgbClr val="CCECFF"/>
    <a:srgbClr val="0060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324" autoAdjust="0"/>
    <p:restoredTop sz="94660" autoAdjust="0"/>
  </p:normalViewPr>
  <p:slideViewPr>
    <p:cSldViewPr>
      <p:cViewPr>
        <p:scale>
          <a:sx n="90" d="100"/>
          <a:sy n="90" d="100"/>
        </p:scale>
        <p:origin x="-1356" y="738"/>
      </p:cViewPr>
      <p:guideLst>
        <p:guide orient="horz" pos="247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8" d="100"/>
          <a:sy n="78" d="100"/>
        </p:scale>
        <p:origin x="-2022" y="-96"/>
      </p:cViewPr>
      <p:guideLst>
        <p:guide orient="horz" pos="2911"/>
        <p:guide pos="219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C46DA969-7C40-4338-B687-DD91FEAE907C}" type="datetimeFigureOut">
              <a:rPr lang="en-US" smtClean="0"/>
              <a:pPr/>
              <a:t>1/27/2016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777192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39466" y="8777192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90D27E5D-BA3B-46F5-BABE-FD92AD3B7EF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95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294EA241-72D5-49F6-8488-CC92A7B77815}" type="datetimeFigureOut">
              <a:rPr lang="es-MX" smtClean="0"/>
              <a:pPr/>
              <a:t>27/01/2016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693738"/>
            <a:ext cx="4618038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46" tIns="46273" rIns="92546" bIns="46273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95484" y="4389398"/>
            <a:ext cx="5563870" cy="4158377"/>
          </a:xfrm>
          <a:prstGeom prst="rect">
            <a:avLst/>
          </a:prstGeom>
        </p:spPr>
        <p:txBody>
          <a:bodyPr vert="horz" lIns="92546" tIns="46273" rIns="92546" bIns="46273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777192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39466" y="8777192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4B3B1135-807E-438E-8914-55EC22384B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205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A36A-B374-1748-A39C-1A4BB19E5311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ACEF3-42DE-0648-81C9-32209AE40E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643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538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90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6"/>
            <a:ext cx="6985001" cy="5105398"/>
          </a:xfrm>
          <a:prstGeom prst="rect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61464" y="633550"/>
            <a:ext cx="535565" cy="540000"/>
          </a:xfrm>
          <a:prstGeom prst="rect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1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1794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7"/>
            <a:ext cx="6985001" cy="5105397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72417" y="633550"/>
            <a:ext cx="535565" cy="540000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1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826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6"/>
            <a:ext cx="6985001" cy="51053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73350" y="633550"/>
            <a:ext cx="535565" cy="54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1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9633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6"/>
            <a:ext cx="6985001" cy="5105398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73350" y="633550"/>
            <a:ext cx="535565" cy="540000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1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132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6"/>
            <a:ext cx="6985001" cy="510539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63825" y="633550"/>
            <a:ext cx="535565" cy="54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3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3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723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A36A-B374-1748-A39C-1A4BB19E5311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ACEF3-42DE-0648-81C9-32209AE40E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119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380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470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198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705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123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915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937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534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2D40A36A-B374-1748-A39C-1A4BB19E5311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457200"/>
              <a:t>27/01/2016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8BACEF3-42DE-0648-81C9-32209AE40E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880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38" r:id="rId12"/>
    <p:sldLayoutId id="2147483866" r:id="rId13"/>
    <p:sldLayoutId id="2147483867" r:id="rId14"/>
    <p:sldLayoutId id="2147483868" r:id="rId15"/>
    <p:sldLayoutId id="2147483869" r:id="rId16"/>
    <p:sldLayoutId id="2147483847" r:id="rId1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330225"/>
              </p:ext>
            </p:extLst>
          </p:nvPr>
        </p:nvGraphicFramePr>
        <p:xfrm>
          <a:off x="107504" y="764705"/>
          <a:ext cx="8949669" cy="57606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40220"/>
                <a:gridCol w="794979"/>
                <a:gridCol w="264615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  <a:gridCol w="172853"/>
              </a:tblGrid>
              <a:tr h="187984"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 dirty="0" smtClean="0">
                          <a:effectLst/>
                          <a:latin typeface="Arial Narrow" pitchFamily="34" charset="0"/>
                        </a:rPr>
                        <a:t>Inicio </a:t>
                      </a:r>
                      <a:r>
                        <a:rPr lang="en-US" sz="1000" u="none" strike="noStrike" dirty="0">
                          <a:effectLst/>
                          <a:latin typeface="Arial Narrow" pitchFamily="34" charset="0"/>
                        </a:rPr>
                        <a:t>de </a:t>
                      </a:r>
                      <a:r>
                        <a:rPr lang="en-US" sz="1000" u="none" strike="noStrike" dirty="0" err="1">
                          <a:effectLst/>
                          <a:latin typeface="Arial Narrow" pitchFamily="34" charset="0"/>
                        </a:rPr>
                        <a:t>Investigación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1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ENERO 2015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7929">
                <a:tc vMerge="1">
                  <a:txBody>
                    <a:bodyPr/>
                    <a:lstStyle/>
                    <a:p>
                      <a:pPr algn="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RESPONSABLE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03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s-MX" sz="9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04</a:t>
                      </a:r>
                      <a:endParaRPr lang="es-MX" sz="9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05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06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07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08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09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02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03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04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05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06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Integración del Equipo Multidisciplinario de Investigación y Análisis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MAC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P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vMerge="1">
                  <a:txBody>
                    <a:bodyPr/>
                    <a:lstStyle/>
                    <a:p>
                      <a:pPr algn="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algn="r" defTabSz="4572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Elaborar programa para el desarrollo del ACR.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95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algn="r" defTabSz="4572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Realizar investigación y análisis en el lugar del evento.</a:t>
                      </a:r>
                      <a:endParaRPr lang="es-MX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95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Realizar entrevistas, descripción de hechos y evidencias.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95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Identificar condiciones operacionales o actividades antes, durante y después del incidente/accidente.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224">
                <a:tc vMerge="1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Recabar evidencias documentales, tangibles y medibles.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766">
                <a:tc vMerge="1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Realizar reconstrucción de hechos a través del análisis de datos y evidencias tangibles presentadas.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0495">
                <a:tc vMerge="1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Ratificar la severidad del evento.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vMerge="1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Revisión y análisis de las evidencias.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vMerge="1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Elaborar reporte final de investigación.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vMerge="1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rowSpan="2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Aplicación de la lista de verificación de la Calidad del ACR.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Mitigador</a:t>
                      </a:r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 de </a:t>
                      </a:r>
                      <a:r>
                        <a:rPr lang="en-US" sz="10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Riesgos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530">
                <a:tc vMerge="1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-9626" y="44624"/>
            <a:ext cx="75339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</a:rPr>
              <a:t>Programa de investigación y análisis</a:t>
            </a:r>
          </a:p>
          <a:p>
            <a:r>
              <a:rPr lang="es-MX" sz="2000" b="1" dirty="0" smtClean="0">
                <a:solidFill>
                  <a:schemeClr val="bg1"/>
                </a:solidFill>
              </a:rPr>
              <a:t>Accidente del 02/enero/2015 registrado en Recio PEP con I.D. 13551</a:t>
            </a:r>
          </a:p>
        </p:txBody>
      </p:sp>
    </p:spTree>
    <p:extLst>
      <p:ext uri="{BB962C8B-B14F-4D97-AF65-F5344CB8AC3E}">
        <p14:creationId xmlns:p14="http://schemas.microsoft.com/office/powerpoint/2010/main" val="198602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15473</TotalTime>
  <Words>194</Words>
  <Application>Microsoft Office PowerPoint</Application>
  <PresentationFormat>Presentación en pantalla (4:3)</PresentationFormat>
  <Paragraphs>355</Paragraphs>
  <Slides>1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1_Tema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pemex2009</dc:creator>
  <cp:lastModifiedBy>Koh Balam Griselda Guadalupe</cp:lastModifiedBy>
  <cp:revision>359</cp:revision>
  <cp:lastPrinted>2015-01-20T00:00:06Z</cp:lastPrinted>
  <dcterms:created xsi:type="dcterms:W3CDTF">2011-01-28T01:07:52Z</dcterms:created>
  <dcterms:modified xsi:type="dcterms:W3CDTF">2016-01-28T02:01:07Z</dcterms:modified>
</cp:coreProperties>
</file>