
<file path=[Content_Types].xml><?xml version="1.0" encoding="utf-8"?>
<Types xmlns="http://schemas.openxmlformats.org/package/2006/content-types">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0" r:id="rId1"/>
    <p:sldMasterId id="2147483649" r:id="rId2"/>
    <p:sldMasterId id="2147484611" r:id="rId3"/>
    <p:sldMasterId id="2147484612" r:id="rId4"/>
    <p:sldMasterId id="2147484610" r:id="rId5"/>
    <p:sldMasterId id="2147484609" r:id="rId6"/>
  </p:sldMasterIdLst>
  <p:notesMasterIdLst>
    <p:notesMasterId r:id="rId9"/>
  </p:notesMasterIdLst>
  <p:handoutMasterIdLst>
    <p:handoutMasterId r:id="rId10"/>
  </p:handoutMasterIdLst>
  <p:sldIdLst>
    <p:sldId id="2072" r:id="rId7"/>
    <p:sldId id="2071" r:id="rId8"/>
  </p:sldIdLst>
  <p:sldSz cx="6858000" cy="9144000" type="screen4x3"/>
  <p:notesSz cx="6985000" cy="9271000"/>
  <p:defaultTextStyle>
    <a:defPPr>
      <a:defRPr lang="es-ES"/>
    </a:defPPr>
    <a:lvl1pPr algn="l" rtl="0" fontAlgn="base">
      <a:spcBef>
        <a:spcPct val="0"/>
      </a:spcBef>
      <a:spcAft>
        <a:spcPct val="0"/>
      </a:spcAft>
      <a:defRPr sz="1200" b="1" kern="1200">
        <a:solidFill>
          <a:schemeClr val="tx1"/>
        </a:solidFill>
        <a:latin typeface="Arial" charset="0"/>
        <a:ea typeface="+mn-ea"/>
        <a:cs typeface="Arial" charset="0"/>
      </a:defRPr>
    </a:lvl1pPr>
    <a:lvl2pPr marL="457200" algn="l" rtl="0" fontAlgn="base">
      <a:spcBef>
        <a:spcPct val="0"/>
      </a:spcBef>
      <a:spcAft>
        <a:spcPct val="0"/>
      </a:spcAft>
      <a:defRPr sz="1200" b="1" kern="1200">
        <a:solidFill>
          <a:schemeClr val="tx1"/>
        </a:solidFill>
        <a:latin typeface="Arial" charset="0"/>
        <a:ea typeface="+mn-ea"/>
        <a:cs typeface="Arial" charset="0"/>
      </a:defRPr>
    </a:lvl2pPr>
    <a:lvl3pPr marL="914400" algn="l" rtl="0" fontAlgn="base">
      <a:spcBef>
        <a:spcPct val="0"/>
      </a:spcBef>
      <a:spcAft>
        <a:spcPct val="0"/>
      </a:spcAft>
      <a:defRPr sz="1200" b="1" kern="1200">
        <a:solidFill>
          <a:schemeClr val="tx1"/>
        </a:solidFill>
        <a:latin typeface="Arial" charset="0"/>
        <a:ea typeface="+mn-ea"/>
        <a:cs typeface="Arial" charset="0"/>
      </a:defRPr>
    </a:lvl3pPr>
    <a:lvl4pPr marL="1371600" algn="l" rtl="0" fontAlgn="base">
      <a:spcBef>
        <a:spcPct val="0"/>
      </a:spcBef>
      <a:spcAft>
        <a:spcPct val="0"/>
      </a:spcAft>
      <a:defRPr sz="1200" b="1" kern="1200">
        <a:solidFill>
          <a:schemeClr val="tx1"/>
        </a:solidFill>
        <a:latin typeface="Arial" charset="0"/>
        <a:ea typeface="+mn-ea"/>
        <a:cs typeface="Arial" charset="0"/>
      </a:defRPr>
    </a:lvl4pPr>
    <a:lvl5pPr marL="1828800" algn="l" rtl="0" fontAlgn="base">
      <a:spcBef>
        <a:spcPct val="0"/>
      </a:spcBef>
      <a:spcAft>
        <a:spcPct val="0"/>
      </a:spcAft>
      <a:defRPr sz="1200" b="1" kern="1200">
        <a:solidFill>
          <a:schemeClr val="tx1"/>
        </a:solidFill>
        <a:latin typeface="Arial" charset="0"/>
        <a:ea typeface="+mn-ea"/>
        <a:cs typeface="Arial" charset="0"/>
      </a:defRPr>
    </a:lvl5pPr>
    <a:lvl6pPr marL="2286000" algn="l" defTabSz="914400" rtl="0" eaLnBrk="1" latinLnBrk="0" hangingPunct="1">
      <a:defRPr sz="1200" b="1" kern="1200">
        <a:solidFill>
          <a:schemeClr val="tx1"/>
        </a:solidFill>
        <a:latin typeface="Arial" charset="0"/>
        <a:ea typeface="+mn-ea"/>
        <a:cs typeface="Arial" charset="0"/>
      </a:defRPr>
    </a:lvl6pPr>
    <a:lvl7pPr marL="2743200" algn="l" defTabSz="914400" rtl="0" eaLnBrk="1" latinLnBrk="0" hangingPunct="1">
      <a:defRPr sz="1200" b="1" kern="1200">
        <a:solidFill>
          <a:schemeClr val="tx1"/>
        </a:solidFill>
        <a:latin typeface="Arial" charset="0"/>
        <a:ea typeface="+mn-ea"/>
        <a:cs typeface="Arial" charset="0"/>
      </a:defRPr>
    </a:lvl7pPr>
    <a:lvl8pPr marL="3200400" algn="l" defTabSz="914400" rtl="0" eaLnBrk="1" latinLnBrk="0" hangingPunct="1">
      <a:defRPr sz="1200" b="1" kern="1200">
        <a:solidFill>
          <a:schemeClr val="tx1"/>
        </a:solidFill>
        <a:latin typeface="Arial" charset="0"/>
        <a:ea typeface="+mn-ea"/>
        <a:cs typeface="Arial" charset="0"/>
      </a:defRPr>
    </a:lvl8pPr>
    <a:lvl9pPr marL="3657600" algn="l" defTabSz="914400" rtl="0" eaLnBrk="1" latinLnBrk="0" hangingPunct="1">
      <a:defRPr sz="1200" b="1"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000099"/>
    <a:srgbClr val="B2B2B2"/>
    <a:srgbClr val="CCCCFF"/>
    <a:srgbClr val="969696"/>
    <a:srgbClr val="C0C0C0"/>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Estilo claro 1 - Acento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838" autoAdjust="0"/>
    <p:restoredTop sz="92593" autoAdjust="0"/>
  </p:normalViewPr>
  <p:slideViewPr>
    <p:cSldViewPr snapToGrid="0">
      <p:cViewPr>
        <p:scale>
          <a:sx n="75" d="100"/>
          <a:sy n="75" d="100"/>
        </p:scale>
        <p:origin x="-2130" y="-72"/>
      </p:cViewPr>
      <p:guideLst>
        <p:guide orient="horz" pos="2636"/>
        <p:guide/>
      </p:guideLst>
    </p:cSldViewPr>
  </p:slideViewPr>
  <p:notesTextViewPr>
    <p:cViewPr>
      <p:scale>
        <a:sx n="75" d="100"/>
        <a:sy n="75" d="100"/>
      </p:scale>
      <p:origin x="0" y="0"/>
    </p:cViewPr>
  </p:notesTextViewPr>
  <p:sorterViewPr>
    <p:cViewPr>
      <p:scale>
        <a:sx n="100" d="100"/>
        <a:sy n="100" d="100"/>
      </p:scale>
      <p:origin x="0" y="0"/>
    </p:cViewPr>
  </p:sorterViewPr>
  <p:notesViewPr>
    <p:cSldViewPr snapToGrid="0">
      <p:cViewPr varScale="1">
        <p:scale>
          <a:sx n="51" d="100"/>
          <a:sy n="51" d="100"/>
        </p:scale>
        <p:origin x="-1860" y="-96"/>
      </p:cViewPr>
      <p:guideLst>
        <p:guide orient="horz" pos="2921"/>
        <p:guide pos="220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1.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presProps" Target="presProps.xml"/><Relationship Id="rId5" Type="http://schemas.openxmlformats.org/officeDocument/2006/relationships/slideMaster" Target="slideMasters/slideMaster5.xml"/><Relationship Id="rId10"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57154" name="Rectangle 2"/>
          <p:cNvSpPr>
            <a:spLocks noGrp="1" noChangeArrowheads="1"/>
          </p:cNvSpPr>
          <p:nvPr>
            <p:ph type="hdr" sz="quarter"/>
          </p:nvPr>
        </p:nvSpPr>
        <p:spPr bwMode="auto">
          <a:xfrm>
            <a:off x="0" y="0"/>
            <a:ext cx="3024188" cy="463550"/>
          </a:xfrm>
          <a:prstGeom prst="rect">
            <a:avLst/>
          </a:prstGeom>
          <a:noFill/>
          <a:ln w="9525">
            <a:noFill/>
            <a:miter lim="800000"/>
            <a:headEnd/>
            <a:tailEnd/>
          </a:ln>
        </p:spPr>
        <p:txBody>
          <a:bodyPr vert="horz" wrap="square" lIns="89937" tIns="44968" rIns="89937" bIns="44968" numCol="1" anchor="t" anchorCtr="0" compatLnSpc="1">
            <a:prstTxWarp prst="textNoShape">
              <a:avLst/>
            </a:prstTxWarp>
          </a:bodyPr>
          <a:lstStyle>
            <a:lvl1pPr defTabSz="900113">
              <a:defRPr b="0">
                <a:cs typeface="+mn-cs"/>
              </a:defRPr>
            </a:lvl1pPr>
          </a:lstStyle>
          <a:p>
            <a:pPr>
              <a:defRPr/>
            </a:pPr>
            <a:endParaRPr lang="es-MX"/>
          </a:p>
        </p:txBody>
      </p:sp>
      <p:sp>
        <p:nvSpPr>
          <p:cNvPr id="4657155" name="Rectangle 3"/>
          <p:cNvSpPr>
            <a:spLocks noGrp="1" noChangeArrowheads="1"/>
          </p:cNvSpPr>
          <p:nvPr>
            <p:ph type="dt" sz="quarter" idx="1"/>
          </p:nvPr>
        </p:nvSpPr>
        <p:spPr bwMode="auto">
          <a:xfrm>
            <a:off x="3959225" y="0"/>
            <a:ext cx="3024188" cy="463550"/>
          </a:xfrm>
          <a:prstGeom prst="rect">
            <a:avLst/>
          </a:prstGeom>
          <a:noFill/>
          <a:ln w="9525">
            <a:noFill/>
            <a:miter lim="800000"/>
            <a:headEnd/>
            <a:tailEnd/>
          </a:ln>
        </p:spPr>
        <p:txBody>
          <a:bodyPr vert="horz" wrap="square" lIns="89937" tIns="44968" rIns="89937" bIns="44968" numCol="1" anchor="t" anchorCtr="0" compatLnSpc="1">
            <a:prstTxWarp prst="textNoShape">
              <a:avLst/>
            </a:prstTxWarp>
          </a:bodyPr>
          <a:lstStyle>
            <a:lvl1pPr algn="r" defTabSz="900113">
              <a:defRPr b="0">
                <a:cs typeface="+mn-cs"/>
              </a:defRPr>
            </a:lvl1pPr>
          </a:lstStyle>
          <a:p>
            <a:pPr>
              <a:defRPr/>
            </a:pPr>
            <a:endParaRPr lang="es-MX"/>
          </a:p>
        </p:txBody>
      </p:sp>
      <p:sp>
        <p:nvSpPr>
          <p:cNvPr id="4657156" name="Rectangle 4"/>
          <p:cNvSpPr>
            <a:spLocks noGrp="1" noChangeArrowheads="1"/>
          </p:cNvSpPr>
          <p:nvPr>
            <p:ph type="ftr" sz="quarter" idx="2"/>
          </p:nvPr>
        </p:nvSpPr>
        <p:spPr bwMode="auto">
          <a:xfrm>
            <a:off x="0" y="8805863"/>
            <a:ext cx="3024188" cy="463550"/>
          </a:xfrm>
          <a:prstGeom prst="rect">
            <a:avLst/>
          </a:prstGeom>
          <a:noFill/>
          <a:ln w="9525">
            <a:noFill/>
            <a:miter lim="800000"/>
            <a:headEnd/>
            <a:tailEnd/>
          </a:ln>
        </p:spPr>
        <p:txBody>
          <a:bodyPr vert="horz" wrap="square" lIns="89937" tIns="44968" rIns="89937" bIns="44968" numCol="1" anchor="b" anchorCtr="0" compatLnSpc="1">
            <a:prstTxWarp prst="textNoShape">
              <a:avLst/>
            </a:prstTxWarp>
          </a:bodyPr>
          <a:lstStyle>
            <a:lvl1pPr defTabSz="900113">
              <a:defRPr b="0">
                <a:cs typeface="+mn-cs"/>
              </a:defRPr>
            </a:lvl1pPr>
          </a:lstStyle>
          <a:p>
            <a:pPr>
              <a:defRPr/>
            </a:pPr>
            <a:endParaRPr lang="es-MX"/>
          </a:p>
        </p:txBody>
      </p:sp>
      <p:sp>
        <p:nvSpPr>
          <p:cNvPr id="4657157" name="Rectangle 5"/>
          <p:cNvSpPr>
            <a:spLocks noGrp="1" noChangeArrowheads="1"/>
          </p:cNvSpPr>
          <p:nvPr>
            <p:ph type="sldNum" sz="quarter" idx="3"/>
          </p:nvPr>
        </p:nvSpPr>
        <p:spPr bwMode="auto">
          <a:xfrm>
            <a:off x="3959225" y="8805863"/>
            <a:ext cx="3024188" cy="463550"/>
          </a:xfrm>
          <a:prstGeom prst="rect">
            <a:avLst/>
          </a:prstGeom>
          <a:noFill/>
          <a:ln w="9525">
            <a:noFill/>
            <a:miter lim="800000"/>
            <a:headEnd/>
            <a:tailEnd/>
          </a:ln>
        </p:spPr>
        <p:txBody>
          <a:bodyPr vert="horz" wrap="square" lIns="89937" tIns="44968" rIns="89937" bIns="44968" numCol="1" anchor="b" anchorCtr="0" compatLnSpc="1">
            <a:prstTxWarp prst="textNoShape">
              <a:avLst/>
            </a:prstTxWarp>
          </a:bodyPr>
          <a:lstStyle>
            <a:lvl1pPr algn="r" defTabSz="900113">
              <a:defRPr b="0">
                <a:cs typeface="+mn-cs"/>
              </a:defRPr>
            </a:lvl1pPr>
          </a:lstStyle>
          <a:p>
            <a:pPr>
              <a:defRPr/>
            </a:pPr>
            <a:fld id="{1EE83D24-6BB0-49D3-9571-3A7F4E9A0BF2}" type="slidenum">
              <a:rPr lang="es-ES"/>
              <a:pPr>
                <a:defRPr/>
              </a:pPr>
              <a:t>‹Nº›</a:t>
            </a:fld>
            <a:endParaRPr lang="es-ES"/>
          </a:p>
        </p:txBody>
      </p:sp>
    </p:spTree>
    <p:extLst>
      <p:ext uri="{BB962C8B-B14F-4D97-AF65-F5344CB8AC3E}">
        <p14:creationId xmlns:p14="http://schemas.microsoft.com/office/powerpoint/2010/main" val="39723832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25775" cy="463550"/>
          </a:xfrm>
          <a:prstGeom prst="rect">
            <a:avLst/>
          </a:prstGeom>
          <a:noFill/>
          <a:ln w="9525">
            <a:noFill/>
            <a:miter lim="800000"/>
            <a:headEnd/>
            <a:tailEnd/>
          </a:ln>
        </p:spPr>
        <p:txBody>
          <a:bodyPr vert="horz" wrap="square" lIns="91584" tIns="45790" rIns="91584" bIns="45790" numCol="1" anchor="t" anchorCtr="0" compatLnSpc="1">
            <a:prstTxWarp prst="textNoShape">
              <a:avLst/>
            </a:prstTxWarp>
          </a:bodyPr>
          <a:lstStyle>
            <a:lvl1pPr defTabSz="915988">
              <a:defRPr b="0">
                <a:cs typeface="+mn-cs"/>
              </a:defRPr>
            </a:lvl1pPr>
          </a:lstStyle>
          <a:p>
            <a:pPr>
              <a:defRPr/>
            </a:pPr>
            <a:endParaRPr lang="es-MX"/>
          </a:p>
        </p:txBody>
      </p:sp>
      <p:sp>
        <p:nvSpPr>
          <p:cNvPr id="4099" name="Rectangle 3"/>
          <p:cNvSpPr>
            <a:spLocks noGrp="1" noChangeArrowheads="1"/>
          </p:cNvSpPr>
          <p:nvPr>
            <p:ph type="dt" idx="1"/>
          </p:nvPr>
        </p:nvSpPr>
        <p:spPr bwMode="auto">
          <a:xfrm>
            <a:off x="3957638" y="0"/>
            <a:ext cx="3025775" cy="463550"/>
          </a:xfrm>
          <a:prstGeom prst="rect">
            <a:avLst/>
          </a:prstGeom>
          <a:noFill/>
          <a:ln w="9525">
            <a:noFill/>
            <a:miter lim="800000"/>
            <a:headEnd/>
            <a:tailEnd/>
          </a:ln>
        </p:spPr>
        <p:txBody>
          <a:bodyPr vert="horz" wrap="square" lIns="91584" tIns="45790" rIns="91584" bIns="45790" numCol="1" anchor="t" anchorCtr="0" compatLnSpc="1">
            <a:prstTxWarp prst="textNoShape">
              <a:avLst/>
            </a:prstTxWarp>
          </a:bodyPr>
          <a:lstStyle>
            <a:lvl1pPr algn="r" defTabSz="915988">
              <a:defRPr b="0">
                <a:cs typeface="+mn-cs"/>
              </a:defRPr>
            </a:lvl1pPr>
          </a:lstStyle>
          <a:p>
            <a:pPr>
              <a:defRPr/>
            </a:pPr>
            <a:endParaRPr lang="es-MX"/>
          </a:p>
        </p:txBody>
      </p:sp>
      <p:sp>
        <p:nvSpPr>
          <p:cNvPr id="14340" name="Rectangle 4"/>
          <p:cNvSpPr>
            <a:spLocks noGrp="1" noRot="1" noChangeAspect="1" noChangeArrowheads="1" noTextEdit="1"/>
          </p:cNvSpPr>
          <p:nvPr>
            <p:ph type="sldImg" idx="2"/>
          </p:nvPr>
        </p:nvSpPr>
        <p:spPr bwMode="auto">
          <a:xfrm>
            <a:off x="2189163" y="696913"/>
            <a:ext cx="2608262" cy="347662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700088" y="4406900"/>
            <a:ext cx="5584825" cy="4167188"/>
          </a:xfrm>
          <a:prstGeom prst="rect">
            <a:avLst/>
          </a:prstGeom>
          <a:noFill/>
          <a:ln w="9525">
            <a:noFill/>
            <a:miter lim="800000"/>
            <a:headEnd/>
            <a:tailEnd/>
          </a:ln>
        </p:spPr>
        <p:txBody>
          <a:bodyPr vert="horz" wrap="square" lIns="91584" tIns="45790" rIns="91584" bIns="45790" numCol="1" anchor="t" anchorCtr="0" compatLnSpc="1">
            <a:prstTxWarp prst="textNoShape">
              <a:avLst/>
            </a:prstTxWarp>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p>
        </p:txBody>
      </p:sp>
      <p:sp>
        <p:nvSpPr>
          <p:cNvPr id="4102" name="Rectangle 6"/>
          <p:cNvSpPr>
            <a:spLocks noGrp="1" noChangeArrowheads="1"/>
          </p:cNvSpPr>
          <p:nvPr>
            <p:ph type="ftr" sz="quarter" idx="4"/>
          </p:nvPr>
        </p:nvSpPr>
        <p:spPr bwMode="auto">
          <a:xfrm>
            <a:off x="0" y="8805863"/>
            <a:ext cx="3025775" cy="463550"/>
          </a:xfrm>
          <a:prstGeom prst="rect">
            <a:avLst/>
          </a:prstGeom>
          <a:noFill/>
          <a:ln w="9525">
            <a:noFill/>
            <a:miter lim="800000"/>
            <a:headEnd/>
            <a:tailEnd/>
          </a:ln>
        </p:spPr>
        <p:txBody>
          <a:bodyPr vert="horz" wrap="square" lIns="91584" tIns="45790" rIns="91584" bIns="45790" numCol="1" anchor="b" anchorCtr="0" compatLnSpc="1">
            <a:prstTxWarp prst="textNoShape">
              <a:avLst/>
            </a:prstTxWarp>
          </a:bodyPr>
          <a:lstStyle>
            <a:lvl1pPr defTabSz="915988">
              <a:defRPr b="0">
                <a:cs typeface="+mn-cs"/>
              </a:defRPr>
            </a:lvl1pPr>
          </a:lstStyle>
          <a:p>
            <a:pPr>
              <a:defRPr/>
            </a:pPr>
            <a:endParaRPr lang="es-MX"/>
          </a:p>
        </p:txBody>
      </p:sp>
      <p:sp>
        <p:nvSpPr>
          <p:cNvPr id="4103" name="Rectangle 7"/>
          <p:cNvSpPr>
            <a:spLocks noGrp="1" noChangeArrowheads="1"/>
          </p:cNvSpPr>
          <p:nvPr>
            <p:ph type="sldNum" sz="quarter" idx="5"/>
          </p:nvPr>
        </p:nvSpPr>
        <p:spPr bwMode="auto">
          <a:xfrm>
            <a:off x="3957638" y="8805863"/>
            <a:ext cx="3025775" cy="463550"/>
          </a:xfrm>
          <a:prstGeom prst="rect">
            <a:avLst/>
          </a:prstGeom>
          <a:noFill/>
          <a:ln w="9525">
            <a:noFill/>
            <a:miter lim="800000"/>
            <a:headEnd/>
            <a:tailEnd/>
          </a:ln>
        </p:spPr>
        <p:txBody>
          <a:bodyPr vert="horz" wrap="square" lIns="91584" tIns="45790" rIns="91584" bIns="45790" numCol="1" anchor="b" anchorCtr="0" compatLnSpc="1">
            <a:prstTxWarp prst="textNoShape">
              <a:avLst/>
            </a:prstTxWarp>
          </a:bodyPr>
          <a:lstStyle>
            <a:lvl1pPr algn="r" defTabSz="915988">
              <a:defRPr b="0">
                <a:cs typeface="+mn-cs"/>
              </a:defRPr>
            </a:lvl1pPr>
          </a:lstStyle>
          <a:p>
            <a:pPr>
              <a:defRPr/>
            </a:pPr>
            <a:fld id="{859D0213-B8C4-48F0-B01E-20CDB1084B37}" type="slidenum">
              <a:rPr lang="es-ES"/>
              <a:pPr>
                <a:defRPr/>
              </a:pPr>
              <a:t>‹Nº›</a:t>
            </a:fld>
            <a:endParaRPr lang="es-ES"/>
          </a:p>
        </p:txBody>
      </p:sp>
    </p:spTree>
    <p:extLst>
      <p:ext uri="{BB962C8B-B14F-4D97-AF65-F5344CB8AC3E}">
        <p14:creationId xmlns:p14="http://schemas.microsoft.com/office/powerpoint/2010/main" val="33510661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MX"/>
          </a:p>
        </p:txBody>
      </p:sp>
      <p:sp>
        <p:nvSpPr>
          <p:cNvPr id="4" name="Rectangle 7"/>
          <p:cNvSpPr>
            <a:spLocks noGrp="1" noChangeArrowheads="1"/>
          </p:cNvSpPr>
          <p:nvPr>
            <p:ph type="sldNum" sz="quarter" idx="10"/>
          </p:nvPr>
        </p:nvSpPr>
        <p:spPr>
          <a:ln/>
        </p:spPr>
        <p:txBody>
          <a:bodyPr/>
          <a:lstStyle>
            <a:lvl1pPr>
              <a:defRPr/>
            </a:lvl1pPr>
          </a:lstStyle>
          <a:p>
            <a:pPr>
              <a:defRPr/>
            </a:pPr>
            <a:fld id="{36F78D47-25AC-4C14-9856-D76745C96909}" type="slidenum">
              <a:rPr lang="es-ES"/>
              <a:pPr>
                <a:defRPr/>
              </a:pPr>
              <a:t>‹Nº›</a:t>
            </a:fld>
            <a:endParaRPr lang="es-ES"/>
          </a:p>
        </p:txBody>
      </p:sp>
    </p:spTree>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7"/>
          <p:cNvSpPr>
            <a:spLocks noGrp="1" noChangeArrowheads="1"/>
          </p:cNvSpPr>
          <p:nvPr>
            <p:ph type="sldNum" sz="quarter" idx="10"/>
          </p:nvPr>
        </p:nvSpPr>
        <p:spPr>
          <a:ln/>
        </p:spPr>
        <p:txBody>
          <a:bodyPr/>
          <a:lstStyle>
            <a:lvl1pPr>
              <a:defRPr/>
            </a:lvl1pPr>
          </a:lstStyle>
          <a:p>
            <a:pPr>
              <a:defRPr/>
            </a:pPr>
            <a:fld id="{11347FC1-3515-425F-807A-3AA4E793D6EF}" type="slidenum">
              <a:rPr lang="es-ES"/>
              <a:pPr>
                <a:defRPr/>
              </a:pPr>
              <a:t>‹Nº›</a:t>
            </a:fld>
            <a:endParaRPr lang="es-ES"/>
          </a:p>
        </p:txBody>
      </p:sp>
    </p:spTree>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7"/>
          <p:cNvSpPr>
            <a:spLocks noGrp="1" noChangeArrowheads="1"/>
          </p:cNvSpPr>
          <p:nvPr>
            <p:ph type="sldNum" sz="quarter" idx="10"/>
          </p:nvPr>
        </p:nvSpPr>
        <p:spPr>
          <a:ln/>
        </p:spPr>
        <p:txBody>
          <a:bodyPr/>
          <a:lstStyle>
            <a:lvl1pPr>
              <a:defRPr/>
            </a:lvl1pPr>
          </a:lstStyle>
          <a:p>
            <a:pPr>
              <a:defRPr/>
            </a:pPr>
            <a:fld id="{B23407E9-6FD3-4E22-AEC6-809CD6C557A9}" type="slidenum">
              <a:rPr lang="es-ES"/>
              <a:pPr>
                <a:defRPr/>
              </a:pPr>
              <a:t>‹Nº›</a:t>
            </a:fld>
            <a:endParaRPr lang="es-ES"/>
          </a:p>
        </p:txBody>
      </p:sp>
    </p:spTree>
  </p:cSld>
  <p:clrMapOvr>
    <a:masterClrMapping/>
  </p:clrMapOvr>
  <p:transition spd="slow">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1_Diapositiva de título">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6858000" cy="1884363"/>
            <a:chOff x="0" y="0"/>
            <a:chExt cx="5760" cy="890"/>
          </a:xfrm>
        </p:grpSpPr>
        <p:sp>
          <p:nvSpPr>
            <p:cNvPr id="5" name="Rectangle 3"/>
            <p:cNvSpPr>
              <a:spLocks noChangeArrowheads="1"/>
            </p:cNvSpPr>
            <p:nvPr userDrawn="1"/>
          </p:nvSpPr>
          <p:spPr bwMode="auto">
            <a:xfrm>
              <a:off x="0" y="0"/>
              <a:ext cx="5760" cy="890"/>
            </a:xfrm>
            <a:prstGeom prst="rect">
              <a:avLst/>
            </a:prstGeom>
            <a:gradFill rotWithShape="1">
              <a:gsLst>
                <a:gs pos="0">
                  <a:srgbClr val="C0C0C0"/>
                </a:gs>
                <a:gs pos="100000">
                  <a:schemeClr val="bg1"/>
                </a:gs>
              </a:gsLst>
              <a:lin ang="5400000" scaled="1"/>
            </a:gradFill>
            <a:ln w="9525">
              <a:noFill/>
              <a:miter lim="800000"/>
              <a:headEnd/>
              <a:tailEnd/>
            </a:ln>
            <a:effectLst/>
          </p:spPr>
          <p:txBody>
            <a:bodyPr wrap="none" anchor="ctr"/>
            <a:lstStyle/>
            <a:p>
              <a:pPr>
                <a:defRPr/>
              </a:pPr>
              <a:endParaRPr lang="es-MX">
                <a:cs typeface="+mn-cs"/>
              </a:endParaRPr>
            </a:p>
          </p:txBody>
        </p:sp>
        <p:sp>
          <p:nvSpPr>
            <p:cNvPr id="6" name="Rectangle 4"/>
            <p:cNvSpPr>
              <a:spLocks noChangeArrowheads="1"/>
            </p:cNvSpPr>
            <p:nvPr userDrawn="1"/>
          </p:nvSpPr>
          <p:spPr bwMode="auto">
            <a:xfrm>
              <a:off x="0" y="0"/>
              <a:ext cx="5760" cy="44"/>
            </a:xfrm>
            <a:prstGeom prst="rect">
              <a:avLst/>
            </a:prstGeom>
            <a:gradFill rotWithShape="1">
              <a:gsLst>
                <a:gs pos="0">
                  <a:srgbClr val="CC0000"/>
                </a:gs>
                <a:gs pos="100000">
                  <a:srgbClr val="A80000"/>
                </a:gs>
              </a:gsLst>
              <a:lin ang="5400000" scaled="1"/>
            </a:gradFill>
            <a:ln w="9525">
              <a:noFill/>
              <a:miter lim="800000"/>
              <a:headEnd/>
              <a:tailEnd/>
            </a:ln>
            <a:effectLst/>
          </p:spPr>
          <p:txBody>
            <a:bodyPr wrap="none" anchor="ctr"/>
            <a:lstStyle/>
            <a:p>
              <a:pPr>
                <a:defRPr/>
              </a:pPr>
              <a:endParaRPr lang="es-MX">
                <a:cs typeface="+mn-cs"/>
              </a:endParaRPr>
            </a:p>
          </p:txBody>
        </p:sp>
      </p:grpSp>
      <p:sp>
        <p:nvSpPr>
          <p:cNvPr id="7" name="Line 8"/>
          <p:cNvSpPr>
            <a:spLocks noChangeShapeType="1"/>
          </p:cNvSpPr>
          <p:nvPr/>
        </p:nvSpPr>
        <p:spPr bwMode="auto">
          <a:xfrm>
            <a:off x="350838" y="1143000"/>
            <a:ext cx="6156325" cy="0"/>
          </a:xfrm>
          <a:prstGeom prst="line">
            <a:avLst/>
          </a:prstGeom>
          <a:ln w="12700">
            <a:solidFill>
              <a:schemeClr val="bg1">
                <a:lumMod val="50000"/>
              </a:schemeClr>
            </a:solidFill>
            <a:headEnd/>
            <a:tailEnd/>
          </a:ln>
        </p:spPr>
        <p:style>
          <a:lnRef idx="2">
            <a:schemeClr val="dk1"/>
          </a:lnRef>
          <a:fillRef idx="0">
            <a:schemeClr val="dk1"/>
          </a:fillRef>
          <a:effectRef idx="1">
            <a:schemeClr val="dk1"/>
          </a:effectRef>
          <a:fontRef idx="minor">
            <a:schemeClr val="tx1"/>
          </a:fontRef>
        </p:style>
        <p:txBody>
          <a:bodyPr/>
          <a:lstStyle/>
          <a:p>
            <a:pPr>
              <a:defRPr/>
            </a:pPr>
            <a:endParaRPr lang="es-MX"/>
          </a:p>
        </p:txBody>
      </p:sp>
      <p:sp>
        <p:nvSpPr>
          <p:cNvPr id="8" name="Rectangle 10"/>
          <p:cNvSpPr>
            <a:spLocks noChangeArrowheads="1"/>
          </p:cNvSpPr>
          <p:nvPr/>
        </p:nvSpPr>
        <p:spPr bwMode="auto">
          <a:xfrm>
            <a:off x="0" y="8990013"/>
            <a:ext cx="6858000" cy="153987"/>
          </a:xfrm>
          <a:prstGeom prst="rect">
            <a:avLst/>
          </a:prstGeom>
          <a:solidFill>
            <a:srgbClr val="0000FF"/>
          </a:solidFill>
          <a:ln w="9525">
            <a:noFill/>
            <a:miter lim="800000"/>
            <a:headEnd/>
            <a:tailEnd/>
          </a:ln>
          <a:effectLst/>
        </p:spPr>
        <p:txBody>
          <a:bodyPr wrap="none" anchor="ctr"/>
          <a:lstStyle/>
          <a:p>
            <a:pPr>
              <a:defRPr/>
            </a:pPr>
            <a:endParaRPr lang="es-MX">
              <a:cs typeface="+mn-cs"/>
            </a:endParaRPr>
          </a:p>
        </p:txBody>
      </p:sp>
      <p:sp>
        <p:nvSpPr>
          <p:cNvPr id="9" name="Rectangle 11"/>
          <p:cNvSpPr>
            <a:spLocks noChangeArrowheads="1"/>
          </p:cNvSpPr>
          <p:nvPr/>
        </p:nvSpPr>
        <p:spPr bwMode="auto">
          <a:xfrm>
            <a:off x="350838" y="8990013"/>
            <a:ext cx="1652587" cy="153987"/>
          </a:xfrm>
          <a:prstGeom prst="rect">
            <a:avLst/>
          </a:prstGeom>
          <a:solidFill>
            <a:srgbClr val="000099"/>
          </a:solidFill>
          <a:ln w="9525">
            <a:noFill/>
            <a:miter lim="800000"/>
            <a:headEnd/>
            <a:tailEnd/>
          </a:ln>
          <a:effectLst/>
        </p:spPr>
        <p:txBody>
          <a:bodyPr wrap="none" anchor="ctr"/>
          <a:lstStyle/>
          <a:p>
            <a:pPr>
              <a:defRPr/>
            </a:pPr>
            <a:endParaRPr lang="es-MX">
              <a:cs typeface="+mn-cs"/>
            </a:endParaRPr>
          </a:p>
        </p:txBody>
      </p:sp>
      <p:sp>
        <p:nvSpPr>
          <p:cNvPr id="10" name="Rectangle 12"/>
          <p:cNvSpPr>
            <a:spLocks noChangeArrowheads="1"/>
          </p:cNvSpPr>
          <p:nvPr/>
        </p:nvSpPr>
        <p:spPr bwMode="auto">
          <a:xfrm>
            <a:off x="6075363" y="8990013"/>
            <a:ext cx="431800" cy="153987"/>
          </a:xfrm>
          <a:prstGeom prst="rect">
            <a:avLst/>
          </a:prstGeom>
          <a:solidFill>
            <a:srgbClr val="000099"/>
          </a:solidFill>
          <a:ln w="9525">
            <a:noFill/>
            <a:miter lim="800000"/>
            <a:headEnd/>
            <a:tailEnd/>
          </a:ln>
          <a:effectLst/>
        </p:spPr>
        <p:txBody>
          <a:bodyPr wrap="none" anchor="ctr"/>
          <a:lstStyle/>
          <a:p>
            <a:pPr>
              <a:defRPr/>
            </a:pPr>
            <a:endParaRPr lang="es-MX">
              <a:cs typeface="+mn-cs"/>
            </a:endParaRPr>
          </a:p>
        </p:txBody>
      </p:sp>
      <p:pic>
        <p:nvPicPr>
          <p:cNvPr id="11" name="Picture 13"/>
          <p:cNvPicPr>
            <a:picLocks noChangeAspect="1" noChangeArrowheads="1"/>
          </p:cNvPicPr>
          <p:nvPr/>
        </p:nvPicPr>
        <p:blipFill>
          <a:blip r:embed="rId2" cstate="print"/>
          <a:srcRect/>
          <a:stretch>
            <a:fillRect/>
          </a:stretch>
        </p:blipFill>
        <p:spPr bwMode="auto">
          <a:xfrm>
            <a:off x="361950" y="309563"/>
            <a:ext cx="1119188" cy="682625"/>
          </a:xfrm>
          <a:prstGeom prst="rect">
            <a:avLst/>
          </a:prstGeom>
          <a:noFill/>
          <a:ln w="9525">
            <a:noFill/>
            <a:miter lim="800000"/>
            <a:headEnd/>
            <a:tailEnd/>
          </a:ln>
        </p:spPr>
      </p:pic>
      <p:sp>
        <p:nvSpPr>
          <p:cNvPr id="301061" name="Rectangle 5"/>
          <p:cNvSpPr>
            <a:spLocks noGrp="1" noChangeArrowheads="1"/>
          </p:cNvSpPr>
          <p:nvPr>
            <p:ph type="ctrTitle"/>
          </p:nvPr>
        </p:nvSpPr>
        <p:spPr>
          <a:xfrm>
            <a:off x="514350" y="2840038"/>
            <a:ext cx="5829300" cy="1960562"/>
          </a:xfrm>
        </p:spPr>
        <p:txBody>
          <a:bodyPr/>
          <a:lstStyle>
            <a:lvl1pPr>
              <a:defRPr smtClean="0"/>
            </a:lvl1pPr>
          </a:lstStyle>
          <a:p>
            <a:r>
              <a:rPr lang="es-MX" smtClean="0"/>
              <a:t>Haga clic para cambiar el estilo de título	</a:t>
            </a:r>
          </a:p>
        </p:txBody>
      </p:sp>
      <p:sp>
        <p:nvSpPr>
          <p:cNvPr id="301062" name="Rectangle 6"/>
          <p:cNvSpPr>
            <a:spLocks noGrp="1" noChangeArrowheads="1"/>
          </p:cNvSpPr>
          <p:nvPr>
            <p:ph type="subTitle" idx="1"/>
          </p:nvPr>
        </p:nvSpPr>
        <p:spPr>
          <a:xfrm>
            <a:off x="1028700" y="5181600"/>
            <a:ext cx="4800600" cy="2336800"/>
          </a:xfrm>
        </p:spPr>
        <p:txBody>
          <a:bodyPr/>
          <a:lstStyle>
            <a:lvl1pPr marL="0" indent="0" algn="ctr">
              <a:buFont typeface="Wingdings" pitchFamily="2" charset="2"/>
              <a:buNone/>
              <a:defRPr smtClean="0"/>
            </a:lvl1pPr>
          </a:lstStyle>
          <a:p>
            <a:r>
              <a:rPr lang="es-MX" smtClean="0"/>
              <a:t>Haga clic para modificar el estilo de subtítulo del patrón</a:t>
            </a:r>
          </a:p>
        </p:txBody>
      </p:sp>
      <p:sp>
        <p:nvSpPr>
          <p:cNvPr id="12" name="Rectangle 7"/>
          <p:cNvSpPr>
            <a:spLocks noGrp="1" noChangeArrowheads="1"/>
          </p:cNvSpPr>
          <p:nvPr>
            <p:ph type="sldNum" sz="quarter" idx="10"/>
          </p:nvPr>
        </p:nvSpPr>
        <p:spPr>
          <a:xfrm>
            <a:off x="4914900" y="8326438"/>
            <a:ext cx="1600200" cy="635000"/>
          </a:xfrm>
        </p:spPr>
        <p:txBody>
          <a:bodyPr/>
          <a:lstStyle>
            <a:lvl1pPr algn="r">
              <a:defRPr sz="1400">
                <a:solidFill>
                  <a:schemeClr val="folHlink"/>
                </a:solidFill>
                <a:latin typeface="+mn-lt"/>
              </a:defRPr>
            </a:lvl1pPr>
          </a:lstStyle>
          <a:p>
            <a:pPr>
              <a:defRPr/>
            </a:pPr>
            <a:fld id="{D73D5F5F-A622-4CAD-88B1-C8E687CBD32F}" type="slidenum">
              <a:rPr lang="es-ES"/>
              <a:pPr>
                <a:defRPr/>
              </a:pPr>
              <a:t>‹Nº›</a:t>
            </a:fld>
            <a:endParaRPr lang="es-ES"/>
          </a:p>
        </p:txBody>
      </p:sp>
    </p:spTree>
  </p:cSld>
  <p:clrMapOvr>
    <a:masterClrMapping/>
  </p:clrMapOvr>
  <p:transition spd="slow">
    <p:fade/>
  </p:transition>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MX"/>
          </a:p>
        </p:txBody>
      </p:sp>
      <p:sp>
        <p:nvSpPr>
          <p:cNvPr id="4" name="Rectangle 7"/>
          <p:cNvSpPr>
            <a:spLocks noGrp="1" noChangeArrowheads="1"/>
          </p:cNvSpPr>
          <p:nvPr>
            <p:ph type="sldNum" sz="quarter" idx="10"/>
          </p:nvPr>
        </p:nvSpPr>
        <p:spPr>
          <a:ln/>
        </p:spPr>
        <p:txBody>
          <a:bodyPr/>
          <a:lstStyle>
            <a:lvl1pPr>
              <a:defRPr/>
            </a:lvl1pPr>
          </a:lstStyle>
          <a:p>
            <a:pPr>
              <a:defRPr/>
            </a:pPr>
            <a:fld id="{42A63569-9809-4098-B1A3-3E26FEDDE079}" type="slidenum">
              <a:rPr lang="es-ES"/>
              <a:pPr>
                <a:defRPr/>
              </a:pPr>
              <a:t>‹Nº›</a:t>
            </a:fld>
            <a:endParaRPr lang="es-ES"/>
          </a:p>
        </p:txBody>
      </p:sp>
    </p:spTree>
  </p:cSld>
  <p:clrMapOvr>
    <a:masterClrMapping/>
  </p:clrMapOvr>
  <p:transition spd="slow">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Título y objetos">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6858000" cy="1884363"/>
            <a:chOff x="0" y="0"/>
            <a:chExt cx="5760" cy="890"/>
          </a:xfrm>
        </p:grpSpPr>
        <p:sp>
          <p:nvSpPr>
            <p:cNvPr id="5" name="Rectangle 3"/>
            <p:cNvSpPr>
              <a:spLocks noChangeArrowheads="1"/>
            </p:cNvSpPr>
            <p:nvPr userDrawn="1"/>
          </p:nvSpPr>
          <p:spPr bwMode="auto">
            <a:xfrm>
              <a:off x="0" y="0"/>
              <a:ext cx="5760" cy="890"/>
            </a:xfrm>
            <a:prstGeom prst="rect">
              <a:avLst/>
            </a:prstGeom>
            <a:gradFill rotWithShape="1">
              <a:gsLst>
                <a:gs pos="0">
                  <a:srgbClr val="C0C0C0"/>
                </a:gs>
                <a:gs pos="100000">
                  <a:schemeClr val="bg1"/>
                </a:gs>
              </a:gsLst>
              <a:lin ang="5400000" scaled="1"/>
            </a:gradFill>
            <a:ln w="9525">
              <a:noFill/>
              <a:miter lim="800000"/>
              <a:headEnd/>
              <a:tailEnd/>
            </a:ln>
            <a:effectLst/>
          </p:spPr>
          <p:txBody>
            <a:bodyPr wrap="none" anchor="ctr"/>
            <a:lstStyle/>
            <a:p>
              <a:pPr>
                <a:defRPr/>
              </a:pPr>
              <a:endParaRPr lang="es-MX">
                <a:cs typeface="+mn-cs"/>
              </a:endParaRPr>
            </a:p>
          </p:txBody>
        </p:sp>
        <p:sp>
          <p:nvSpPr>
            <p:cNvPr id="6" name="Rectangle 4"/>
            <p:cNvSpPr>
              <a:spLocks noChangeArrowheads="1"/>
            </p:cNvSpPr>
            <p:nvPr userDrawn="1"/>
          </p:nvSpPr>
          <p:spPr bwMode="auto">
            <a:xfrm>
              <a:off x="0" y="0"/>
              <a:ext cx="5760" cy="44"/>
            </a:xfrm>
            <a:prstGeom prst="rect">
              <a:avLst/>
            </a:prstGeom>
            <a:gradFill rotWithShape="1">
              <a:gsLst>
                <a:gs pos="0">
                  <a:srgbClr val="CC0000"/>
                </a:gs>
                <a:gs pos="100000">
                  <a:srgbClr val="A80000"/>
                </a:gs>
              </a:gsLst>
              <a:lin ang="5400000" scaled="1"/>
            </a:gradFill>
            <a:ln w="9525">
              <a:noFill/>
              <a:miter lim="800000"/>
              <a:headEnd/>
              <a:tailEnd/>
            </a:ln>
            <a:effectLst/>
          </p:spPr>
          <p:txBody>
            <a:bodyPr wrap="none" anchor="ctr"/>
            <a:lstStyle/>
            <a:p>
              <a:pPr>
                <a:defRPr/>
              </a:pPr>
              <a:endParaRPr lang="es-MX">
                <a:cs typeface="+mn-cs"/>
              </a:endParaRPr>
            </a:p>
          </p:txBody>
        </p:sp>
      </p:grpSp>
      <p:sp>
        <p:nvSpPr>
          <p:cNvPr id="7" name="Line 8"/>
          <p:cNvSpPr>
            <a:spLocks noChangeShapeType="1"/>
          </p:cNvSpPr>
          <p:nvPr/>
        </p:nvSpPr>
        <p:spPr bwMode="auto">
          <a:xfrm>
            <a:off x="350838" y="1143000"/>
            <a:ext cx="6156325" cy="0"/>
          </a:xfrm>
          <a:prstGeom prst="line">
            <a:avLst/>
          </a:prstGeom>
          <a:ln w="12700">
            <a:solidFill>
              <a:schemeClr val="bg1">
                <a:lumMod val="50000"/>
              </a:schemeClr>
            </a:solidFill>
            <a:headEnd/>
            <a:tailEnd/>
          </a:ln>
        </p:spPr>
        <p:style>
          <a:lnRef idx="2">
            <a:schemeClr val="dk1"/>
          </a:lnRef>
          <a:fillRef idx="0">
            <a:schemeClr val="dk1"/>
          </a:fillRef>
          <a:effectRef idx="1">
            <a:schemeClr val="dk1"/>
          </a:effectRef>
          <a:fontRef idx="minor">
            <a:schemeClr val="tx1"/>
          </a:fontRef>
        </p:style>
        <p:txBody>
          <a:bodyPr/>
          <a:lstStyle/>
          <a:p>
            <a:pPr>
              <a:defRPr/>
            </a:pPr>
            <a:endParaRPr lang="es-MX"/>
          </a:p>
        </p:txBody>
      </p:sp>
      <p:sp>
        <p:nvSpPr>
          <p:cNvPr id="8" name="Rectangle 10"/>
          <p:cNvSpPr>
            <a:spLocks noChangeArrowheads="1"/>
          </p:cNvSpPr>
          <p:nvPr/>
        </p:nvSpPr>
        <p:spPr bwMode="auto">
          <a:xfrm>
            <a:off x="0" y="8990013"/>
            <a:ext cx="6858000" cy="153987"/>
          </a:xfrm>
          <a:prstGeom prst="rect">
            <a:avLst/>
          </a:prstGeom>
          <a:solidFill>
            <a:srgbClr val="0000FF"/>
          </a:solidFill>
          <a:ln w="9525">
            <a:noFill/>
            <a:miter lim="800000"/>
            <a:headEnd/>
            <a:tailEnd/>
          </a:ln>
          <a:effectLst/>
        </p:spPr>
        <p:txBody>
          <a:bodyPr wrap="none" anchor="ctr"/>
          <a:lstStyle/>
          <a:p>
            <a:pPr>
              <a:defRPr/>
            </a:pPr>
            <a:endParaRPr lang="es-MX">
              <a:cs typeface="+mn-cs"/>
            </a:endParaRPr>
          </a:p>
        </p:txBody>
      </p:sp>
      <p:sp>
        <p:nvSpPr>
          <p:cNvPr id="9" name="Rectangle 11"/>
          <p:cNvSpPr>
            <a:spLocks noChangeArrowheads="1"/>
          </p:cNvSpPr>
          <p:nvPr/>
        </p:nvSpPr>
        <p:spPr bwMode="auto">
          <a:xfrm>
            <a:off x="350838" y="8990013"/>
            <a:ext cx="1652587" cy="153987"/>
          </a:xfrm>
          <a:prstGeom prst="rect">
            <a:avLst/>
          </a:prstGeom>
          <a:solidFill>
            <a:srgbClr val="000099"/>
          </a:solidFill>
          <a:ln w="9525">
            <a:noFill/>
            <a:miter lim="800000"/>
            <a:headEnd/>
            <a:tailEnd/>
          </a:ln>
          <a:effectLst/>
        </p:spPr>
        <p:txBody>
          <a:bodyPr wrap="none" anchor="ctr"/>
          <a:lstStyle/>
          <a:p>
            <a:pPr>
              <a:defRPr/>
            </a:pPr>
            <a:endParaRPr lang="es-MX">
              <a:cs typeface="+mn-cs"/>
            </a:endParaRPr>
          </a:p>
        </p:txBody>
      </p:sp>
      <p:sp>
        <p:nvSpPr>
          <p:cNvPr id="10" name="Rectangle 12"/>
          <p:cNvSpPr>
            <a:spLocks noChangeArrowheads="1"/>
          </p:cNvSpPr>
          <p:nvPr/>
        </p:nvSpPr>
        <p:spPr bwMode="auto">
          <a:xfrm>
            <a:off x="6075363" y="8990013"/>
            <a:ext cx="431800" cy="153987"/>
          </a:xfrm>
          <a:prstGeom prst="rect">
            <a:avLst/>
          </a:prstGeom>
          <a:solidFill>
            <a:srgbClr val="000099"/>
          </a:solidFill>
          <a:ln w="9525">
            <a:noFill/>
            <a:miter lim="800000"/>
            <a:headEnd/>
            <a:tailEnd/>
          </a:ln>
          <a:effectLst/>
        </p:spPr>
        <p:txBody>
          <a:bodyPr wrap="none" anchor="ctr"/>
          <a:lstStyle/>
          <a:p>
            <a:pPr>
              <a:defRPr/>
            </a:pPr>
            <a:endParaRPr lang="es-MX">
              <a:cs typeface="+mn-cs"/>
            </a:endParaRPr>
          </a:p>
        </p:txBody>
      </p:sp>
      <p:pic>
        <p:nvPicPr>
          <p:cNvPr id="11" name="Picture 13"/>
          <p:cNvPicPr>
            <a:picLocks noChangeAspect="1" noChangeArrowheads="1"/>
          </p:cNvPicPr>
          <p:nvPr/>
        </p:nvPicPr>
        <p:blipFill>
          <a:blip r:embed="rId2" cstate="print"/>
          <a:srcRect/>
          <a:stretch>
            <a:fillRect/>
          </a:stretch>
        </p:blipFill>
        <p:spPr bwMode="auto">
          <a:xfrm>
            <a:off x="361950" y="309563"/>
            <a:ext cx="1119188" cy="682625"/>
          </a:xfrm>
          <a:prstGeom prst="rect">
            <a:avLst/>
          </a:prstGeom>
          <a:noFill/>
          <a:ln w="9525">
            <a:noFill/>
            <a:miter lim="800000"/>
            <a:headEnd/>
            <a:tailEnd/>
          </a:ln>
        </p:spPr>
      </p:pic>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12" name="Rectangle 7"/>
          <p:cNvSpPr>
            <a:spLocks noGrp="1" noChangeArrowheads="1"/>
          </p:cNvSpPr>
          <p:nvPr>
            <p:ph type="sldNum" sz="quarter" idx="10"/>
          </p:nvPr>
        </p:nvSpPr>
        <p:spPr/>
        <p:txBody>
          <a:bodyPr/>
          <a:lstStyle>
            <a:lvl1pPr>
              <a:defRPr>
                <a:solidFill>
                  <a:srgbClr val="808080"/>
                </a:solidFill>
              </a:defRPr>
            </a:lvl1pPr>
          </a:lstStyle>
          <a:p>
            <a:pPr>
              <a:defRPr/>
            </a:pPr>
            <a:fld id="{295806B2-E0A0-4113-B43D-282FDB08DB95}" type="slidenum">
              <a:rPr lang="es-ES"/>
              <a:pPr>
                <a:defRPr/>
              </a:pPr>
              <a:t>‹Nº›</a:t>
            </a:fld>
            <a:endParaRPr lang="es-ES"/>
          </a:p>
        </p:txBody>
      </p:sp>
    </p:spTree>
  </p:cSld>
  <p:clrMapOvr>
    <a:masterClrMapping/>
  </p:clrMapOvr>
  <p:transition spd="slow">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7"/>
          <p:cNvSpPr>
            <a:spLocks noGrp="1" noChangeArrowheads="1"/>
          </p:cNvSpPr>
          <p:nvPr>
            <p:ph type="sldNum" sz="quarter" idx="10"/>
          </p:nvPr>
        </p:nvSpPr>
        <p:spPr>
          <a:ln/>
        </p:spPr>
        <p:txBody>
          <a:bodyPr/>
          <a:lstStyle>
            <a:lvl1pPr>
              <a:defRPr/>
            </a:lvl1pPr>
          </a:lstStyle>
          <a:p>
            <a:pPr>
              <a:defRPr/>
            </a:pPr>
            <a:fld id="{A2565F3E-CE73-4E6A-BAF9-FF0D30701CC1}" type="slidenum">
              <a:rPr lang="es-ES"/>
              <a:pPr>
                <a:defRPr/>
              </a:pPr>
              <a:t>‹Nº›</a:t>
            </a:fld>
            <a:endParaRPr lang="es-ES"/>
          </a:p>
        </p:txBody>
      </p:sp>
    </p:spTree>
  </p:cSld>
  <p:clrMapOvr>
    <a:masterClrMapping/>
  </p:clrMapOvr>
  <p:transition spd="slow">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081088"/>
            <a:ext cx="4038600" cy="5045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081088"/>
            <a:ext cx="4038600" cy="5045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Rectangle 7"/>
          <p:cNvSpPr>
            <a:spLocks noGrp="1" noChangeArrowheads="1"/>
          </p:cNvSpPr>
          <p:nvPr>
            <p:ph type="sldNum" sz="quarter" idx="10"/>
          </p:nvPr>
        </p:nvSpPr>
        <p:spPr>
          <a:ln/>
        </p:spPr>
        <p:txBody>
          <a:bodyPr/>
          <a:lstStyle>
            <a:lvl1pPr>
              <a:defRPr/>
            </a:lvl1pPr>
          </a:lstStyle>
          <a:p>
            <a:pPr>
              <a:defRPr/>
            </a:pPr>
            <a:fld id="{5665EDAC-06A2-4203-ACA2-7C471817DFAB}" type="slidenum">
              <a:rPr lang="es-ES"/>
              <a:pPr>
                <a:defRPr/>
              </a:pPr>
              <a:t>‹Nº›</a:t>
            </a:fld>
            <a:endParaRPr lang="es-ES"/>
          </a:p>
        </p:txBody>
      </p:sp>
    </p:spTree>
  </p:cSld>
  <p:clrMapOvr>
    <a:masterClrMapping/>
  </p:clrMapOvr>
  <p:transition spd="slow">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Rectangle 7"/>
          <p:cNvSpPr>
            <a:spLocks noGrp="1" noChangeArrowheads="1"/>
          </p:cNvSpPr>
          <p:nvPr>
            <p:ph type="sldNum" sz="quarter" idx="10"/>
          </p:nvPr>
        </p:nvSpPr>
        <p:spPr>
          <a:ln/>
        </p:spPr>
        <p:txBody>
          <a:bodyPr/>
          <a:lstStyle>
            <a:lvl1pPr>
              <a:defRPr/>
            </a:lvl1pPr>
          </a:lstStyle>
          <a:p>
            <a:pPr>
              <a:defRPr/>
            </a:pPr>
            <a:fld id="{F71FA1BB-FC3B-40FD-BD7E-BDE7C0DCE641}" type="slidenum">
              <a:rPr lang="es-ES"/>
              <a:pPr>
                <a:defRPr/>
              </a:pPr>
              <a:t>‹Nº›</a:t>
            </a:fld>
            <a:endParaRPr lang="es-ES"/>
          </a:p>
        </p:txBody>
      </p:sp>
    </p:spTree>
  </p:cSld>
  <p:clrMapOvr>
    <a:masterClrMapping/>
  </p:clrMapOvr>
  <p:transition spd="slow">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Sólo el título">
    <p:spTree>
      <p:nvGrpSpPr>
        <p:cNvPr id="1" name=""/>
        <p:cNvGrpSpPr/>
        <p:nvPr/>
      </p:nvGrpSpPr>
      <p:grpSpPr>
        <a:xfrm>
          <a:off x="0" y="0"/>
          <a:ext cx="0" cy="0"/>
          <a:chOff x="0" y="0"/>
          <a:chExt cx="0" cy="0"/>
        </a:xfrm>
      </p:grpSpPr>
      <p:grpSp>
        <p:nvGrpSpPr>
          <p:cNvPr id="3" name="Group 2"/>
          <p:cNvGrpSpPr>
            <a:grpSpLocks/>
          </p:cNvGrpSpPr>
          <p:nvPr/>
        </p:nvGrpSpPr>
        <p:grpSpPr bwMode="auto">
          <a:xfrm>
            <a:off x="0" y="0"/>
            <a:ext cx="6858000" cy="1884363"/>
            <a:chOff x="0" y="0"/>
            <a:chExt cx="5760" cy="890"/>
          </a:xfrm>
        </p:grpSpPr>
        <p:sp>
          <p:nvSpPr>
            <p:cNvPr id="4" name="Rectangle 3"/>
            <p:cNvSpPr>
              <a:spLocks noChangeArrowheads="1"/>
            </p:cNvSpPr>
            <p:nvPr userDrawn="1"/>
          </p:nvSpPr>
          <p:spPr bwMode="auto">
            <a:xfrm>
              <a:off x="0" y="0"/>
              <a:ext cx="5760" cy="890"/>
            </a:xfrm>
            <a:prstGeom prst="rect">
              <a:avLst/>
            </a:prstGeom>
            <a:gradFill rotWithShape="1">
              <a:gsLst>
                <a:gs pos="0">
                  <a:srgbClr val="C0C0C0"/>
                </a:gs>
                <a:gs pos="100000">
                  <a:schemeClr val="bg1"/>
                </a:gs>
              </a:gsLst>
              <a:lin ang="5400000" scaled="1"/>
            </a:gradFill>
            <a:ln w="9525">
              <a:noFill/>
              <a:miter lim="800000"/>
              <a:headEnd/>
              <a:tailEnd/>
            </a:ln>
            <a:effectLst/>
          </p:spPr>
          <p:txBody>
            <a:bodyPr wrap="none" anchor="ctr"/>
            <a:lstStyle/>
            <a:p>
              <a:pPr>
                <a:defRPr/>
              </a:pPr>
              <a:endParaRPr lang="es-MX">
                <a:cs typeface="+mn-cs"/>
              </a:endParaRPr>
            </a:p>
          </p:txBody>
        </p:sp>
        <p:sp>
          <p:nvSpPr>
            <p:cNvPr id="5" name="Rectangle 4"/>
            <p:cNvSpPr>
              <a:spLocks noChangeArrowheads="1"/>
            </p:cNvSpPr>
            <p:nvPr userDrawn="1"/>
          </p:nvSpPr>
          <p:spPr bwMode="auto">
            <a:xfrm>
              <a:off x="0" y="0"/>
              <a:ext cx="5760" cy="44"/>
            </a:xfrm>
            <a:prstGeom prst="rect">
              <a:avLst/>
            </a:prstGeom>
            <a:gradFill rotWithShape="1">
              <a:gsLst>
                <a:gs pos="0">
                  <a:srgbClr val="CC0000"/>
                </a:gs>
                <a:gs pos="100000">
                  <a:srgbClr val="A80000"/>
                </a:gs>
              </a:gsLst>
              <a:lin ang="5400000" scaled="1"/>
            </a:gradFill>
            <a:ln w="9525">
              <a:noFill/>
              <a:miter lim="800000"/>
              <a:headEnd/>
              <a:tailEnd/>
            </a:ln>
            <a:effectLst/>
          </p:spPr>
          <p:txBody>
            <a:bodyPr wrap="none" anchor="ctr"/>
            <a:lstStyle/>
            <a:p>
              <a:pPr>
                <a:defRPr/>
              </a:pPr>
              <a:endParaRPr lang="es-MX">
                <a:cs typeface="+mn-cs"/>
              </a:endParaRPr>
            </a:p>
          </p:txBody>
        </p:sp>
      </p:grpSp>
      <p:sp>
        <p:nvSpPr>
          <p:cNvPr id="6" name="Line 8"/>
          <p:cNvSpPr>
            <a:spLocks noChangeShapeType="1"/>
          </p:cNvSpPr>
          <p:nvPr/>
        </p:nvSpPr>
        <p:spPr bwMode="auto">
          <a:xfrm>
            <a:off x="350838" y="1143000"/>
            <a:ext cx="6156325" cy="0"/>
          </a:xfrm>
          <a:prstGeom prst="line">
            <a:avLst/>
          </a:prstGeom>
          <a:ln w="12700">
            <a:solidFill>
              <a:schemeClr val="bg1">
                <a:lumMod val="50000"/>
              </a:schemeClr>
            </a:solidFill>
            <a:headEnd/>
            <a:tailEnd/>
          </a:ln>
        </p:spPr>
        <p:style>
          <a:lnRef idx="2">
            <a:schemeClr val="dk1"/>
          </a:lnRef>
          <a:fillRef idx="0">
            <a:schemeClr val="dk1"/>
          </a:fillRef>
          <a:effectRef idx="1">
            <a:schemeClr val="dk1"/>
          </a:effectRef>
          <a:fontRef idx="minor">
            <a:schemeClr val="tx1"/>
          </a:fontRef>
        </p:style>
        <p:txBody>
          <a:bodyPr/>
          <a:lstStyle/>
          <a:p>
            <a:pPr>
              <a:defRPr/>
            </a:pPr>
            <a:endParaRPr lang="es-MX"/>
          </a:p>
        </p:txBody>
      </p:sp>
      <p:sp>
        <p:nvSpPr>
          <p:cNvPr id="7" name="Rectangle 10"/>
          <p:cNvSpPr>
            <a:spLocks noChangeArrowheads="1"/>
          </p:cNvSpPr>
          <p:nvPr/>
        </p:nvSpPr>
        <p:spPr bwMode="auto">
          <a:xfrm>
            <a:off x="0" y="8990013"/>
            <a:ext cx="6858000" cy="153987"/>
          </a:xfrm>
          <a:prstGeom prst="rect">
            <a:avLst/>
          </a:prstGeom>
          <a:solidFill>
            <a:srgbClr val="0000FF"/>
          </a:solidFill>
          <a:ln w="9525">
            <a:noFill/>
            <a:miter lim="800000"/>
            <a:headEnd/>
            <a:tailEnd/>
          </a:ln>
          <a:effectLst/>
        </p:spPr>
        <p:txBody>
          <a:bodyPr wrap="none" anchor="ctr"/>
          <a:lstStyle/>
          <a:p>
            <a:pPr>
              <a:defRPr/>
            </a:pPr>
            <a:endParaRPr lang="es-MX">
              <a:cs typeface="+mn-cs"/>
            </a:endParaRPr>
          </a:p>
        </p:txBody>
      </p:sp>
      <p:sp>
        <p:nvSpPr>
          <p:cNvPr id="8" name="Rectangle 11"/>
          <p:cNvSpPr>
            <a:spLocks noChangeArrowheads="1"/>
          </p:cNvSpPr>
          <p:nvPr/>
        </p:nvSpPr>
        <p:spPr bwMode="auto">
          <a:xfrm>
            <a:off x="350838" y="8990013"/>
            <a:ext cx="1652587" cy="153987"/>
          </a:xfrm>
          <a:prstGeom prst="rect">
            <a:avLst/>
          </a:prstGeom>
          <a:solidFill>
            <a:srgbClr val="000099"/>
          </a:solidFill>
          <a:ln w="9525">
            <a:noFill/>
            <a:miter lim="800000"/>
            <a:headEnd/>
            <a:tailEnd/>
          </a:ln>
          <a:effectLst/>
        </p:spPr>
        <p:txBody>
          <a:bodyPr wrap="none" anchor="ctr"/>
          <a:lstStyle/>
          <a:p>
            <a:pPr>
              <a:defRPr/>
            </a:pPr>
            <a:endParaRPr lang="es-MX">
              <a:cs typeface="+mn-cs"/>
            </a:endParaRPr>
          </a:p>
        </p:txBody>
      </p:sp>
      <p:sp>
        <p:nvSpPr>
          <p:cNvPr id="9" name="Rectangle 12"/>
          <p:cNvSpPr>
            <a:spLocks noChangeArrowheads="1"/>
          </p:cNvSpPr>
          <p:nvPr/>
        </p:nvSpPr>
        <p:spPr bwMode="auto">
          <a:xfrm>
            <a:off x="6075363" y="8990013"/>
            <a:ext cx="431800" cy="153987"/>
          </a:xfrm>
          <a:prstGeom prst="rect">
            <a:avLst/>
          </a:prstGeom>
          <a:solidFill>
            <a:srgbClr val="000099"/>
          </a:solidFill>
          <a:ln w="9525">
            <a:noFill/>
            <a:miter lim="800000"/>
            <a:headEnd/>
            <a:tailEnd/>
          </a:ln>
          <a:effectLst/>
        </p:spPr>
        <p:txBody>
          <a:bodyPr wrap="none" anchor="ctr"/>
          <a:lstStyle/>
          <a:p>
            <a:pPr>
              <a:defRPr/>
            </a:pPr>
            <a:endParaRPr lang="es-MX">
              <a:cs typeface="+mn-cs"/>
            </a:endParaRPr>
          </a:p>
        </p:txBody>
      </p:sp>
      <p:pic>
        <p:nvPicPr>
          <p:cNvPr id="10" name="Picture 13"/>
          <p:cNvPicPr>
            <a:picLocks noChangeAspect="1" noChangeArrowheads="1"/>
          </p:cNvPicPr>
          <p:nvPr/>
        </p:nvPicPr>
        <p:blipFill>
          <a:blip r:embed="rId2" cstate="print"/>
          <a:srcRect/>
          <a:stretch>
            <a:fillRect/>
          </a:stretch>
        </p:blipFill>
        <p:spPr bwMode="auto">
          <a:xfrm>
            <a:off x="361950" y="309563"/>
            <a:ext cx="1119188" cy="682625"/>
          </a:xfrm>
          <a:prstGeom prst="rect">
            <a:avLst/>
          </a:prstGeom>
          <a:noFill/>
          <a:ln w="9525">
            <a:noFill/>
            <a:miter lim="800000"/>
            <a:headEnd/>
            <a:tailEnd/>
          </a:ln>
        </p:spPr>
      </p:pic>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11" name="Rectangle 7"/>
          <p:cNvSpPr>
            <a:spLocks noGrp="1" noChangeArrowheads="1"/>
          </p:cNvSpPr>
          <p:nvPr>
            <p:ph type="sldNum" sz="quarter" idx="10"/>
          </p:nvPr>
        </p:nvSpPr>
        <p:spPr/>
        <p:txBody>
          <a:bodyPr/>
          <a:lstStyle>
            <a:lvl1pPr>
              <a:defRPr>
                <a:solidFill>
                  <a:srgbClr val="808080"/>
                </a:solidFill>
              </a:defRPr>
            </a:lvl1pPr>
          </a:lstStyle>
          <a:p>
            <a:pPr>
              <a:defRPr/>
            </a:pPr>
            <a:fld id="{44C568B2-87DF-4298-8B41-CB6C3848B240}" type="slidenum">
              <a:rPr lang="es-ES"/>
              <a:pPr>
                <a:defRPr/>
              </a:pPr>
              <a:t>‹Nº›</a:t>
            </a:fld>
            <a:endParaRPr lang="es-ES"/>
          </a:p>
        </p:txBody>
      </p:sp>
    </p:spTree>
  </p:cSld>
  <p:clrMapOvr>
    <a:masterClrMapping/>
  </p:clrMapOvr>
  <p:transition spd="slow">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6858000" cy="1884363"/>
            <a:chOff x="0" y="0"/>
            <a:chExt cx="5760" cy="890"/>
          </a:xfrm>
        </p:grpSpPr>
        <p:sp>
          <p:nvSpPr>
            <p:cNvPr id="3" name="Rectangle 3"/>
            <p:cNvSpPr>
              <a:spLocks noChangeArrowheads="1"/>
            </p:cNvSpPr>
            <p:nvPr userDrawn="1"/>
          </p:nvSpPr>
          <p:spPr bwMode="auto">
            <a:xfrm>
              <a:off x="0" y="0"/>
              <a:ext cx="5760" cy="890"/>
            </a:xfrm>
            <a:prstGeom prst="rect">
              <a:avLst/>
            </a:prstGeom>
            <a:gradFill rotWithShape="1">
              <a:gsLst>
                <a:gs pos="0">
                  <a:srgbClr val="C0C0C0"/>
                </a:gs>
                <a:gs pos="100000">
                  <a:schemeClr val="bg1"/>
                </a:gs>
              </a:gsLst>
              <a:lin ang="5400000" scaled="1"/>
            </a:gradFill>
            <a:ln w="9525">
              <a:noFill/>
              <a:miter lim="800000"/>
              <a:headEnd/>
              <a:tailEnd/>
            </a:ln>
            <a:effectLst/>
          </p:spPr>
          <p:txBody>
            <a:bodyPr wrap="none" anchor="ctr"/>
            <a:lstStyle/>
            <a:p>
              <a:pPr>
                <a:defRPr/>
              </a:pPr>
              <a:endParaRPr lang="es-MX">
                <a:cs typeface="+mn-cs"/>
              </a:endParaRPr>
            </a:p>
          </p:txBody>
        </p:sp>
        <p:sp>
          <p:nvSpPr>
            <p:cNvPr id="4" name="Rectangle 4"/>
            <p:cNvSpPr>
              <a:spLocks noChangeArrowheads="1"/>
            </p:cNvSpPr>
            <p:nvPr userDrawn="1"/>
          </p:nvSpPr>
          <p:spPr bwMode="auto">
            <a:xfrm>
              <a:off x="0" y="0"/>
              <a:ext cx="5760" cy="44"/>
            </a:xfrm>
            <a:prstGeom prst="rect">
              <a:avLst/>
            </a:prstGeom>
            <a:gradFill rotWithShape="1">
              <a:gsLst>
                <a:gs pos="0">
                  <a:srgbClr val="CC0000"/>
                </a:gs>
                <a:gs pos="100000">
                  <a:srgbClr val="A80000"/>
                </a:gs>
              </a:gsLst>
              <a:lin ang="5400000" scaled="1"/>
            </a:gradFill>
            <a:ln w="9525">
              <a:noFill/>
              <a:miter lim="800000"/>
              <a:headEnd/>
              <a:tailEnd/>
            </a:ln>
            <a:effectLst/>
          </p:spPr>
          <p:txBody>
            <a:bodyPr wrap="none" anchor="ctr"/>
            <a:lstStyle/>
            <a:p>
              <a:pPr>
                <a:defRPr/>
              </a:pPr>
              <a:endParaRPr lang="es-MX">
                <a:cs typeface="+mn-cs"/>
              </a:endParaRPr>
            </a:p>
          </p:txBody>
        </p:sp>
      </p:grpSp>
      <p:sp>
        <p:nvSpPr>
          <p:cNvPr id="5" name="Line 8"/>
          <p:cNvSpPr>
            <a:spLocks noChangeShapeType="1"/>
          </p:cNvSpPr>
          <p:nvPr/>
        </p:nvSpPr>
        <p:spPr bwMode="auto">
          <a:xfrm>
            <a:off x="350838" y="1143000"/>
            <a:ext cx="6156325" cy="0"/>
          </a:xfrm>
          <a:prstGeom prst="line">
            <a:avLst/>
          </a:prstGeom>
          <a:ln w="12700">
            <a:solidFill>
              <a:schemeClr val="bg1">
                <a:lumMod val="50000"/>
              </a:schemeClr>
            </a:solidFill>
            <a:headEnd/>
            <a:tailEnd/>
          </a:ln>
        </p:spPr>
        <p:style>
          <a:lnRef idx="2">
            <a:schemeClr val="dk1"/>
          </a:lnRef>
          <a:fillRef idx="0">
            <a:schemeClr val="dk1"/>
          </a:fillRef>
          <a:effectRef idx="1">
            <a:schemeClr val="dk1"/>
          </a:effectRef>
          <a:fontRef idx="minor">
            <a:schemeClr val="tx1"/>
          </a:fontRef>
        </p:style>
        <p:txBody>
          <a:bodyPr/>
          <a:lstStyle/>
          <a:p>
            <a:pPr>
              <a:defRPr/>
            </a:pPr>
            <a:endParaRPr lang="es-MX"/>
          </a:p>
        </p:txBody>
      </p:sp>
      <p:sp>
        <p:nvSpPr>
          <p:cNvPr id="6" name="Rectangle 10"/>
          <p:cNvSpPr>
            <a:spLocks noChangeArrowheads="1"/>
          </p:cNvSpPr>
          <p:nvPr/>
        </p:nvSpPr>
        <p:spPr bwMode="auto">
          <a:xfrm>
            <a:off x="0" y="8990013"/>
            <a:ext cx="6858000" cy="153987"/>
          </a:xfrm>
          <a:prstGeom prst="rect">
            <a:avLst/>
          </a:prstGeom>
          <a:solidFill>
            <a:srgbClr val="0000FF"/>
          </a:solidFill>
          <a:ln w="9525">
            <a:noFill/>
            <a:miter lim="800000"/>
            <a:headEnd/>
            <a:tailEnd/>
          </a:ln>
          <a:effectLst/>
        </p:spPr>
        <p:txBody>
          <a:bodyPr wrap="none" anchor="ctr"/>
          <a:lstStyle/>
          <a:p>
            <a:pPr>
              <a:defRPr/>
            </a:pPr>
            <a:endParaRPr lang="es-MX">
              <a:cs typeface="+mn-cs"/>
            </a:endParaRPr>
          </a:p>
        </p:txBody>
      </p:sp>
      <p:sp>
        <p:nvSpPr>
          <p:cNvPr id="7" name="Rectangle 11"/>
          <p:cNvSpPr>
            <a:spLocks noChangeArrowheads="1"/>
          </p:cNvSpPr>
          <p:nvPr/>
        </p:nvSpPr>
        <p:spPr bwMode="auto">
          <a:xfrm>
            <a:off x="350838" y="8990013"/>
            <a:ext cx="1652587" cy="153987"/>
          </a:xfrm>
          <a:prstGeom prst="rect">
            <a:avLst/>
          </a:prstGeom>
          <a:solidFill>
            <a:srgbClr val="000099"/>
          </a:solidFill>
          <a:ln w="9525">
            <a:noFill/>
            <a:miter lim="800000"/>
            <a:headEnd/>
            <a:tailEnd/>
          </a:ln>
          <a:effectLst/>
        </p:spPr>
        <p:txBody>
          <a:bodyPr wrap="none" anchor="ctr"/>
          <a:lstStyle/>
          <a:p>
            <a:pPr>
              <a:defRPr/>
            </a:pPr>
            <a:endParaRPr lang="es-MX">
              <a:cs typeface="+mn-cs"/>
            </a:endParaRPr>
          </a:p>
        </p:txBody>
      </p:sp>
      <p:sp>
        <p:nvSpPr>
          <p:cNvPr id="8" name="Rectangle 12"/>
          <p:cNvSpPr>
            <a:spLocks noChangeArrowheads="1"/>
          </p:cNvSpPr>
          <p:nvPr/>
        </p:nvSpPr>
        <p:spPr bwMode="auto">
          <a:xfrm>
            <a:off x="6075363" y="8990013"/>
            <a:ext cx="431800" cy="153987"/>
          </a:xfrm>
          <a:prstGeom prst="rect">
            <a:avLst/>
          </a:prstGeom>
          <a:solidFill>
            <a:srgbClr val="000099"/>
          </a:solidFill>
          <a:ln w="9525">
            <a:noFill/>
            <a:miter lim="800000"/>
            <a:headEnd/>
            <a:tailEnd/>
          </a:ln>
          <a:effectLst/>
        </p:spPr>
        <p:txBody>
          <a:bodyPr wrap="none" anchor="ctr"/>
          <a:lstStyle/>
          <a:p>
            <a:pPr>
              <a:defRPr/>
            </a:pPr>
            <a:endParaRPr lang="es-MX">
              <a:cs typeface="+mn-cs"/>
            </a:endParaRPr>
          </a:p>
        </p:txBody>
      </p:sp>
      <p:pic>
        <p:nvPicPr>
          <p:cNvPr id="9" name="Picture 13"/>
          <p:cNvPicPr>
            <a:picLocks noChangeAspect="1" noChangeArrowheads="1"/>
          </p:cNvPicPr>
          <p:nvPr/>
        </p:nvPicPr>
        <p:blipFill>
          <a:blip r:embed="rId2" cstate="print"/>
          <a:srcRect/>
          <a:stretch>
            <a:fillRect/>
          </a:stretch>
        </p:blipFill>
        <p:spPr bwMode="auto">
          <a:xfrm>
            <a:off x="361950" y="309563"/>
            <a:ext cx="1119188" cy="682625"/>
          </a:xfrm>
          <a:prstGeom prst="rect">
            <a:avLst/>
          </a:prstGeom>
          <a:noFill/>
          <a:ln w="9525">
            <a:noFill/>
            <a:miter lim="800000"/>
            <a:headEnd/>
            <a:tailEnd/>
          </a:ln>
        </p:spPr>
      </p:pic>
      <p:sp>
        <p:nvSpPr>
          <p:cNvPr id="10" name="Rectangle 7"/>
          <p:cNvSpPr>
            <a:spLocks noGrp="1" noChangeArrowheads="1"/>
          </p:cNvSpPr>
          <p:nvPr>
            <p:ph type="sldNum" sz="quarter" idx="10"/>
          </p:nvPr>
        </p:nvSpPr>
        <p:spPr/>
        <p:txBody>
          <a:bodyPr/>
          <a:lstStyle>
            <a:lvl1pPr>
              <a:defRPr>
                <a:solidFill>
                  <a:srgbClr val="808080"/>
                </a:solidFill>
              </a:defRPr>
            </a:lvl1pPr>
          </a:lstStyle>
          <a:p>
            <a:pPr>
              <a:defRPr/>
            </a:pPr>
            <a:fld id="{A94811E5-B9C0-4F0B-AC45-47443AC19F10}" type="slidenum">
              <a:rPr lang="es-ES"/>
              <a:pPr>
                <a:defRPr/>
              </a:pPr>
              <a:t>‹Nº›</a:t>
            </a:fld>
            <a:endParaRPr lang="es-ES"/>
          </a:p>
        </p:txBody>
      </p:sp>
    </p:spTree>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7"/>
          <p:cNvSpPr>
            <a:spLocks noGrp="1" noChangeArrowheads="1"/>
          </p:cNvSpPr>
          <p:nvPr>
            <p:ph type="sldNum" sz="quarter" idx="10"/>
          </p:nvPr>
        </p:nvSpPr>
        <p:spPr>
          <a:ln/>
        </p:spPr>
        <p:txBody>
          <a:bodyPr/>
          <a:lstStyle>
            <a:lvl1pPr>
              <a:defRPr/>
            </a:lvl1pPr>
          </a:lstStyle>
          <a:p>
            <a:pPr>
              <a:defRPr/>
            </a:pPr>
            <a:fld id="{E70167D3-EC0E-440C-9F0B-D3213597C49C}" type="slidenum">
              <a:rPr lang="es-ES"/>
              <a:pPr>
                <a:defRPr/>
              </a:pPr>
              <a:t>‹Nº›</a:t>
            </a:fld>
            <a:endParaRPr lang="es-ES"/>
          </a:p>
        </p:txBody>
      </p:sp>
    </p:spTree>
  </p:cSld>
  <p:clrMapOvr>
    <a:masterClrMapping/>
  </p:clrMapOvr>
  <p:transition spd="slow">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7"/>
          <p:cNvSpPr>
            <a:spLocks noGrp="1" noChangeArrowheads="1"/>
          </p:cNvSpPr>
          <p:nvPr>
            <p:ph type="sldNum" sz="quarter" idx="10"/>
          </p:nvPr>
        </p:nvSpPr>
        <p:spPr>
          <a:ln/>
        </p:spPr>
        <p:txBody>
          <a:bodyPr/>
          <a:lstStyle>
            <a:lvl1pPr>
              <a:defRPr/>
            </a:lvl1pPr>
          </a:lstStyle>
          <a:p>
            <a:pPr>
              <a:defRPr/>
            </a:pPr>
            <a:fld id="{A8B8E3ED-D598-44C6-9796-DE894EB2D886}" type="slidenum">
              <a:rPr lang="es-ES"/>
              <a:pPr>
                <a:defRPr/>
              </a:pPr>
              <a:t>‹Nº›</a:t>
            </a:fld>
            <a:endParaRPr lang="es-ES"/>
          </a:p>
        </p:txBody>
      </p:sp>
    </p:spTree>
  </p:cSld>
  <p:clrMapOvr>
    <a:masterClrMapping/>
  </p:clrMapOvr>
  <p:transition spd="slow">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7"/>
          <p:cNvSpPr>
            <a:spLocks noGrp="1" noChangeArrowheads="1"/>
          </p:cNvSpPr>
          <p:nvPr>
            <p:ph type="sldNum" sz="quarter" idx="10"/>
          </p:nvPr>
        </p:nvSpPr>
        <p:spPr>
          <a:ln/>
        </p:spPr>
        <p:txBody>
          <a:bodyPr/>
          <a:lstStyle>
            <a:lvl1pPr>
              <a:defRPr/>
            </a:lvl1pPr>
          </a:lstStyle>
          <a:p>
            <a:pPr>
              <a:defRPr/>
            </a:pPr>
            <a:fld id="{A8DFF8B9-7F45-455D-A0AA-4F0051B41F8A}" type="slidenum">
              <a:rPr lang="es-ES"/>
              <a:pPr>
                <a:defRPr/>
              </a:pPr>
              <a:t>‹Nº›</a:t>
            </a:fld>
            <a:endParaRPr lang="es-ES"/>
          </a:p>
        </p:txBody>
      </p:sp>
    </p:spTree>
  </p:cSld>
  <p:clrMapOvr>
    <a:masterClrMapping/>
  </p:clrMapOvr>
  <p:transition spd="slow">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7"/>
          <p:cNvSpPr>
            <a:spLocks noGrp="1" noChangeArrowheads="1"/>
          </p:cNvSpPr>
          <p:nvPr>
            <p:ph type="sldNum" sz="quarter" idx="10"/>
          </p:nvPr>
        </p:nvSpPr>
        <p:spPr>
          <a:ln/>
        </p:spPr>
        <p:txBody>
          <a:bodyPr/>
          <a:lstStyle>
            <a:lvl1pPr>
              <a:defRPr/>
            </a:lvl1pPr>
          </a:lstStyle>
          <a:p>
            <a:pPr>
              <a:defRPr/>
            </a:pPr>
            <a:fld id="{E222ABB7-833F-4246-887B-3475B87C9982}" type="slidenum">
              <a:rPr lang="es-ES"/>
              <a:pPr>
                <a:defRPr/>
              </a:pPr>
              <a:t>‹Nº›</a:t>
            </a:fld>
            <a:endParaRPr lang="es-ES"/>
          </a:p>
        </p:txBody>
      </p:sp>
    </p:spTree>
  </p:cSld>
  <p:clrMapOvr>
    <a:masterClrMapping/>
  </p:clrMapOvr>
  <p:transition spd="slow">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7"/>
          <p:cNvSpPr>
            <a:spLocks noGrp="1" noChangeArrowheads="1"/>
          </p:cNvSpPr>
          <p:nvPr>
            <p:ph type="sldNum" sz="quarter" idx="10"/>
          </p:nvPr>
        </p:nvSpPr>
        <p:spPr>
          <a:ln/>
        </p:spPr>
        <p:txBody>
          <a:bodyPr/>
          <a:lstStyle>
            <a:lvl1pPr>
              <a:defRPr/>
            </a:lvl1pPr>
          </a:lstStyle>
          <a:p>
            <a:pPr>
              <a:defRPr/>
            </a:pPr>
            <a:fld id="{969BC591-17A9-4028-AB70-0AFD10F2D9F0}" type="slidenum">
              <a:rPr lang="es-ES"/>
              <a:pPr>
                <a:defRPr/>
              </a:pPr>
              <a:t>‹Nº›</a:t>
            </a:fld>
            <a:endParaRPr lang="es-ES"/>
          </a:p>
        </p:txBody>
      </p:sp>
    </p:spTree>
  </p:cSld>
  <p:clrMapOvr>
    <a:masterClrMapping/>
  </p:clrMapOvr>
  <p:transition spd="slow">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Only" preserve="1">
  <p:cSld name="Contenido">
    <p:spTree>
      <p:nvGrpSpPr>
        <p:cNvPr id="1" name=""/>
        <p:cNvGrpSpPr/>
        <p:nvPr/>
      </p:nvGrpSpPr>
      <p:grpSpPr>
        <a:xfrm>
          <a:off x="0" y="0"/>
          <a:ext cx="0" cy="0"/>
          <a:chOff x="0" y="0"/>
          <a:chExt cx="0" cy="0"/>
        </a:xfrm>
      </p:grpSpPr>
      <p:grpSp>
        <p:nvGrpSpPr>
          <p:cNvPr id="3" name="Group 2"/>
          <p:cNvGrpSpPr>
            <a:grpSpLocks/>
          </p:cNvGrpSpPr>
          <p:nvPr/>
        </p:nvGrpSpPr>
        <p:grpSpPr bwMode="auto">
          <a:xfrm>
            <a:off x="0" y="0"/>
            <a:ext cx="6858000" cy="1884363"/>
            <a:chOff x="0" y="0"/>
            <a:chExt cx="5760" cy="890"/>
          </a:xfrm>
        </p:grpSpPr>
        <p:sp>
          <p:nvSpPr>
            <p:cNvPr id="4" name="Rectangle 3"/>
            <p:cNvSpPr>
              <a:spLocks noChangeArrowheads="1"/>
            </p:cNvSpPr>
            <p:nvPr userDrawn="1"/>
          </p:nvSpPr>
          <p:spPr bwMode="auto">
            <a:xfrm>
              <a:off x="0" y="0"/>
              <a:ext cx="5760" cy="890"/>
            </a:xfrm>
            <a:prstGeom prst="rect">
              <a:avLst/>
            </a:prstGeom>
            <a:gradFill rotWithShape="1">
              <a:gsLst>
                <a:gs pos="0">
                  <a:srgbClr val="C0C0C0"/>
                </a:gs>
                <a:gs pos="100000">
                  <a:schemeClr val="bg1"/>
                </a:gs>
              </a:gsLst>
              <a:lin ang="5400000" scaled="1"/>
            </a:gradFill>
            <a:ln w="9525">
              <a:noFill/>
              <a:miter lim="800000"/>
              <a:headEnd/>
              <a:tailEnd/>
            </a:ln>
            <a:effectLst/>
          </p:spPr>
          <p:txBody>
            <a:bodyPr wrap="none" anchor="ctr"/>
            <a:lstStyle/>
            <a:p>
              <a:pPr>
                <a:defRPr/>
              </a:pPr>
              <a:endParaRPr lang="es-MX">
                <a:cs typeface="+mn-cs"/>
              </a:endParaRPr>
            </a:p>
          </p:txBody>
        </p:sp>
        <p:sp>
          <p:nvSpPr>
            <p:cNvPr id="5" name="Rectangle 4"/>
            <p:cNvSpPr>
              <a:spLocks noChangeArrowheads="1"/>
            </p:cNvSpPr>
            <p:nvPr userDrawn="1"/>
          </p:nvSpPr>
          <p:spPr bwMode="auto">
            <a:xfrm>
              <a:off x="0" y="0"/>
              <a:ext cx="5760" cy="44"/>
            </a:xfrm>
            <a:prstGeom prst="rect">
              <a:avLst/>
            </a:prstGeom>
            <a:gradFill rotWithShape="1">
              <a:gsLst>
                <a:gs pos="0">
                  <a:srgbClr val="CC0000"/>
                </a:gs>
                <a:gs pos="100000">
                  <a:srgbClr val="A80000"/>
                </a:gs>
              </a:gsLst>
              <a:lin ang="5400000" scaled="1"/>
            </a:gradFill>
            <a:ln w="9525">
              <a:noFill/>
              <a:miter lim="800000"/>
              <a:headEnd/>
              <a:tailEnd/>
            </a:ln>
            <a:effectLst/>
          </p:spPr>
          <p:txBody>
            <a:bodyPr wrap="none" anchor="ctr"/>
            <a:lstStyle/>
            <a:p>
              <a:pPr>
                <a:defRPr/>
              </a:pPr>
              <a:endParaRPr lang="es-MX">
                <a:cs typeface="+mn-cs"/>
              </a:endParaRPr>
            </a:p>
          </p:txBody>
        </p:sp>
      </p:grpSp>
      <p:sp>
        <p:nvSpPr>
          <p:cNvPr id="6" name="Line 8"/>
          <p:cNvSpPr>
            <a:spLocks noChangeShapeType="1"/>
          </p:cNvSpPr>
          <p:nvPr/>
        </p:nvSpPr>
        <p:spPr bwMode="auto">
          <a:xfrm>
            <a:off x="350838" y="1143000"/>
            <a:ext cx="6156325" cy="0"/>
          </a:xfrm>
          <a:prstGeom prst="line">
            <a:avLst/>
          </a:prstGeom>
          <a:ln w="12700">
            <a:solidFill>
              <a:schemeClr val="bg1">
                <a:lumMod val="50000"/>
              </a:schemeClr>
            </a:solidFill>
            <a:headEnd/>
            <a:tailEnd/>
          </a:ln>
        </p:spPr>
        <p:style>
          <a:lnRef idx="2">
            <a:schemeClr val="dk1"/>
          </a:lnRef>
          <a:fillRef idx="0">
            <a:schemeClr val="dk1"/>
          </a:fillRef>
          <a:effectRef idx="1">
            <a:schemeClr val="dk1"/>
          </a:effectRef>
          <a:fontRef idx="minor">
            <a:schemeClr val="tx1"/>
          </a:fontRef>
        </p:style>
        <p:txBody>
          <a:bodyPr/>
          <a:lstStyle/>
          <a:p>
            <a:pPr>
              <a:defRPr/>
            </a:pPr>
            <a:endParaRPr lang="es-MX"/>
          </a:p>
        </p:txBody>
      </p:sp>
      <p:sp>
        <p:nvSpPr>
          <p:cNvPr id="7" name="Rectangle 10"/>
          <p:cNvSpPr>
            <a:spLocks noChangeArrowheads="1"/>
          </p:cNvSpPr>
          <p:nvPr/>
        </p:nvSpPr>
        <p:spPr bwMode="auto">
          <a:xfrm>
            <a:off x="0" y="8990013"/>
            <a:ext cx="6858000" cy="153987"/>
          </a:xfrm>
          <a:prstGeom prst="rect">
            <a:avLst/>
          </a:prstGeom>
          <a:solidFill>
            <a:srgbClr val="0000FF"/>
          </a:solidFill>
          <a:ln w="9525">
            <a:noFill/>
            <a:miter lim="800000"/>
            <a:headEnd/>
            <a:tailEnd/>
          </a:ln>
          <a:effectLst/>
        </p:spPr>
        <p:txBody>
          <a:bodyPr wrap="none" anchor="ctr"/>
          <a:lstStyle/>
          <a:p>
            <a:pPr>
              <a:defRPr/>
            </a:pPr>
            <a:endParaRPr lang="es-MX">
              <a:cs typeface="+mn-cs"/>
            </a:endParaRPr>
          </a:p>
        </p:txBody>
      </p:sp>
      <p:sp>
        <p:nvSpPr>
          <p:cNvPr id="8" name="Rectangle 11"/>
          <p:cNvSpPr>
            <a:spLocks noChangeArrowheads="1"/>
          </p:cNvSpPr>
          <p:nvPr/>
        </p:nvSpPr>
        <p:spPr bwMode="auto">
          <a:xfrm>
            <a:off x="350838" y="8990013"/>
            <a:ext cx="1652587" cy="153987"/>
          </a:xfrm>
          <a:prstGeom prst="rect">
            <a:avLst/>
          </a:prstGeom>
          <a:solidFill>
            <a:srgbClr val="000099"/>
          </a:solidFill>
          <a:ln w="9525">
            <a:noFill/>
            <a:miter lim="800000"/>
            <a:headEnd/>
            <a:tailEnd/>
          </a:ln>
          <a:effectLst/>
        </p:spPr>
        <p:txBody>
          <a:bodyPr wrap="none" anchor="ctr"/>
          <a:lstStyle/>
          <a:p>
            <a:pPr>
              <a:defRPr/>
            </a:pPr>
            <a:endParaRPr lang="es-MX">
              <a:cs typeface="+mn-cs"/>
            </a:endParaRPr>
          </a:p>
        </p:txBody>
      </p:sp>
      <p:sp>
        <p:nvSpPr>
          <p:cNvPr id="9" name="Rectangle 12"/>
          <p:cNvSpPr>
            <a:spLocks noChangeArrowheads="1"/>
          </p:cNvSpPr>
          <p:nvPr/>
        </p:nvSpPr>
        <p:spPr bwMode="auto">
          <a:xfrm>
            <a:off x="6075363" y="8990013"/>
            <a:ext cx="431800" cy="153987"/>
          </a:xfrm>
          <a:prstGeom prst="rect">
            <a:avLst/>
          </a:prstGeom>
          <a:solidFill>
            <a:srgbClr val="000099"/>
          </a:solidFill>
          <a:ln w="9525">
            <a:noFill/>
            <a:miter lim="800000"/>
            <a:headEnd/>
            <a:tailEnd/>
          </a:ln>
          <a:effectLst/>
        </p:spPr>
        <p:txBody>
          <a:bodyPr wrap="none" anchor="ctr"/>
          <a:lstStyle/>
          <a:p>
            <a:pPr>
              <a:defRPr/>
            </a:pPr>
            <a:endParaRPr lang="es-MX">
              <a:cs typeface="+mn-cs"/>
            </a:endParaRPr>
          </a:p>
        </p:txBody>
      </p:sp>
      <p:pic>
        <p:nvPicPr>
          <p:cNvPr id="10" name="Picture 13"/>
          <p:cNvPicPr>
            <a:picLocks noChangeAspect="1" noChangeArrowheads="1"/>
          </p:cNvPicPr>
          <p:nvPr/>
        </p:nvPicPr>
        <p:blipFill>
          <a:blip r:embed="rId2" cstate="print"/>
          <a:srcRect/>
          <a:stretch>
            <a:fillRect/>
          </a:stretch>
        </p:blipFill>
        <p:spPr bwMode="auto">
          <a:xfrm>
            <a:off x="361950" y="309563"/>
            <a:ext cx="1119188" cy="682625"/>
          </a:xfrm>
          <a:prstGeom prst="rect">
            <a:avLst/>
          </a:prstGeom>
          <a:noFill/>
          <a:ln w="9525">
            <a:noFill/>
            <a:miter lim="800000"/>
            <a:headEnd/>
            <a:tailEnd/>
          </a:ln>
        </p:spPr>
      </p:pic>
      <p:sp>
        <p:nvSpPr>
          <p:cNvPr id="2" name="1 Marcador de contenido"/>
          <p:cNvSpPr>
            <a:spLocks noGrp="1"/>
          </p:cNvSpPr>
          <p:nvPr>
            <p:ph/>
          </p:nvPr>
        </p:nvSpPr>
        <p:spPr>
          <a:xfrm>
            <a:off x="457200" y="274638"/>
            <a:ext cx="8229600" cy="585152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11" name="Rectangle 7"/>
          <p:cNvSpPr>
            <a:spLocks noGrp="1" noChangeArrowheads="1"/>
          </p:cNvSpPr>
          <p:nvPr>
            <p:ph type="sldNum" sz="quarter" idx="10"/>
          </p:nvPr>
        </p:nvSpPr>
        <p:spPr/>
        <p:txBody>
          <a:bodyPr/>
          <a:lstStyle>
            <a:lvl1pPr>
              <a:defRPr>
                <a:solidFill>
                  <a:srgbClr val="808080"/>
                </a:solidFill>
              </a:defRPr>
            </a:lvl1pPr>
          </a:lstStyle>
          <a:p>
            <a:pPr>
              <a:defRPr/>
            </a:pPr>
            <a:fld id="{99667DFF-2F4A-431D-A500-B118BEE1488A}" type="slidenum">
              <a:rPr lang="es-ES"/>
              <a:pPr>
                <a:defRPr/>
              </a:pPr>
              <a:t>‹Nº›</a:t>
            </a:fld>
            <a:endParaRPr lang="es-ES"/>
          </a:p>
        </p:txBody>
      </p:sp>
    </p:spTree>
  </p:cSld>
  <p:clrMapOvr>
    <a:masterClrMapping/>
  </p:clrMapOvr>
  <p:transition spd="slow">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bl">
  <p:cSld name="Título y tabla">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6858000" cy="1884363"/>
            <a:chOff x="0" y="0"/>
            <a:chExt cx="5760" cy="890"/>
          </a:xfrm>
        </p:grpSpPr>
        <p:sp>
          <p:nvSpPr>
            <p:cNvPr id="5" name="Rectangle 3"/>
            <p:cNvSpPr>
              <a:spLocks noChangeArrowheads="1"/>
            </p:cNvSpPr>
            <p:nvPr userDrawn="1"/>
          </p:nvSpPr>
          <p:spPr bwMode="auto">
            <a:xfrm>
              <a:off x="0" y="0"/>
              <a:ext cx="5760" cy="890"/>
            </a:xfrm>
            <a:prstGeom prst="rect">
              <a:avLst/>
            </a:prstGeom>
            <a:gradFill rotWithShape="1">
              <a:gsLst>
                <a:gs pos="0">
                  <a:srgbClr val="C0C0C0"/>
                </a:gs>
                <a:gs pos="100000">
                  <a:schemeClr val="bg1"/>
                </a:gs>
              </a:gsLst>
              <a:lin ang="5400000" scaled="1"/>
            </a:gradFill>
            <a:ln w="9525">
              <a:noFill/>
              <a:miter lim="800000"/>
              <a:headEnd/>
              <a:tailEnd/>
            </a:ln>
            <a:effectLst/>
          </p:spPr>
          <p:txBody>
            <a:bodyPr wrap="none" anchor="ctr"/>
            <a:lstStyle/>
            <a:p>
              <a:pPr>
                <a:defRPr/>
              </a:pPr>
              <a:endParaRPr lang="es-MX">
                <a:cs typeface="+mn-cs"/>
              </a:endParaRPr>
            </a:p>
          </p:txBody>
        </p:sp>
        <p:sp>
          <p:nvSpPr>
            <p:cNvPr id="6" name="Rectangle 4"/>
            <p:cNvSpPr>
              <a:spLocks noChangeArrowheads="1"/>
            </p:cNvSpPr>
            <p:nvPr userDrawn="1"/>
          </p:nvSpPr>
          <p:spPr bwMode="auto">
            <a:xfrm>
              <a:off x="0" y="0"/>
              <a:ext cx="5760" cy="44"/>
            </a:xfrm>
            <a:prstGeom prst="rect">
              <a:avLst/>
            </a:prstGeom>
            <a:gradFill rotWithShape="1">
              <a:gsLst>
                <a:gs pos="0">
                  <a:srgbClr val="CC0000"/>
                </a:gs>
                <a:gs pos="100000">
                  <a:srgbClr val="A80000"/>
                </a:gs>
              </a:gsLst>
              <a:lin ang="5400000" scaled="1"/>
            </a:gradFill>
            <a:ln w="9525">
              <a:noFill/>
              <a:miter lim="800000"/>
              <a:headEnd/>
              <a:tailEnd/>
            </a:ln>
            <a:effectLst/>
          </p:spPr>
          <p:txBody>
            <a:bodyPr wrap="none" anchor="ctr"/>
            <a:lstStyle/>
            <a:p>
              <a:pPr>
                <a:defRPr/>
              </a:pPr>
              <a:endParaRPr lang="es-MX">
                <a:cs typeface="+mn-cs"/>
              </a:endParaRPr>
            </a:p>
          </p:txBody>
        </p:sp>
      </p:grpSp>
      <p:sp>
        <p:nvSpPr>
          <p:cNvPr id="7" name="Line 8"/>
          <p:cNvSpPr>
            <a:spLocks noChangeShapeType="1"/>
          </p:cNvSpPr>
          <p:nvPr/>
        </p:nvSpPr>
        <p:spPr bwMode="auto">
          <a:xfrm>
            <a:off x="350838" y="1143000"/>
            <a:ext cx="6156325" cy="0"/>
          </a:xfrm>
          <a:prstGeom prst="line">
            <a:avLst/>
          </a:prstGeom>
          <a:ln w="12700">
            <a:solidFill>
              <a:schemeClr val="bg1">
                <a:lumMod val="50000"/>
              </a:schemeClr>
            </a:solidFill>
            <a:headEnd/>
            <a:tailEnd/>
          </a:ln>
        </p:spPr>
        <p:style>
          <a:lnRef idx="2">
            <a:schemeClr val="dk1"/>
          </a:lnRef>
          <a:fillRef idx="0">
            <a:schemeClr val="dk1"/>
          </a:fillRef>
          <a:effectRef idx="1">
            <a:schemeClr val="dk1"/>
          </a:effectRef>
          <a:fontRef idx="minor">
            <a:schemeClr val="tx1"/>
          </a:fontRef>
        </p:style>
        <p:txBody>
          <a:bodyPr/>
          <a:lstStyle/>
          <a:p>
            <a:pPr>
              <a:defRPr/>
            </a:pPr>
            <a:endParaRPr lang="es-MX"/>
          </a:p>
        </p:txBody>
      </p:sp>
      <p:sp>
        <p:nvSpPr>
          <p:cNvPr id="8" name="Rectangle 10"/>
          <p:cNvSpPr>
            <a:spLocks noChangeArrowheads="1"/>
          </p:cNvSpPr>
          <p:nvPr/>
        </p:nvSpPr>
        <p:spPr bwMode="auto">
          <a:xfrm>
            <a:off x="0" y="8990013"/>
            <a:ext cx="6858000" cy="153987"/>
          </a:xfrm>
          <a:prstGeom prst="rect">
            <a:avLst/>
          </a:prstGeom>
          <a:solidFill>
            <a:srgbClr val="0000FF"/>
          </a:solidFill>
          <a:ln w="9525">
            <a:noFill/>
            <a:miter lim="800000"/>
            <a:headEnd/>
            <a:tailEnd/>
          </a:ln>
          <a:effectLst/>
        </p:spPr>
        <p:txBody>
          <a:bodyPr wrap="none" anchor="ctr"/>
          <a:lstStyle/>
          <a:p>
            <a:pPr>
              <a:defRPr/>
            </a:pPr>
            <a:endParaRPr lang="es-MX">
              <a:cs typeface="+mn-cs"/>
            </a:endParaRPr>
          </a:p>
        </p:txBody>
      </p:sp>
      <p:sp>
        <p:nvSpPr>
          <p:cNvPr id="9" name="Rectangle 11"/>
          <p:cNvSpPr>
            <a:spLocks noChangeArrowheads="1"/>
          </p:cNvSpPr>
          <p:nvPr/>
        </p:nvSpPr>
        <p:spPr bwMode="auto">
          <a:xfrm>
            <a:off x="350838" y="8990013"/>
            <a:ext cx="1652587" cy="153987"/>
          </a:xfrm>
          <a:prstGeom prst="rect">
            <a:avLst/>
          </a:prstGeom>
          <a:solidFill>
            <a:srgbClr val="000099"/>
          </a:solidFill>
          <a:ln w="9525">
            <a:noFill/>
            <a:miter lim="800000"/>
            <a:headEnd/>
            <a:tailEnd/>
          </a:ln>
          <a:effectLst/>
        </p:spPr>
        <p:txBody>
          <a:bodyPr wrap="none" anchor="ctr"/>
          <a:lstStyle/>
          <a:p>
            <a:pPr>
              <a:defRPr/>
            </a:pPr>
            <a:endParaRPr lang="es-MX">
              <a:cs typeface="+mn-cs"/>
            </a:endParaRPr>
          </a:p>
        </p:txBody>
      </p:sp>
      <p:sp>
        <p:nvSpPr>
          <p:cNvPr id="10" name="Rectangle 12"/>
          <p:cNvSpPr>
            <a:spLocks noChangeArrowheads="1"/>
          </p:cNvSpPr>
          <p:nvPr/>
        </p:nvSpPr>
        <p:spPr bwMode="auto">
          <a:xfrm>
            <a:off x="6075363" y="8990013"/>
            <a:ext cx="431800" cy="153987"/>
          </a:xfrm>
          <a:prstGeom prst="rect">
            <a:avLst/>
          </a:prstGeom>
          <a:solidFill>
            <a:srgbClr val="000099"/>
          </a:solidFill>
          <a:ln w="9525">
            <a:noFill/>
            <a:miter lim="800000"/>
            <a:headEnd/>
            <a:tailEnd/>
          </a:ln>
          <a:effectLst/>
        </p:spPr>
        <p:txBody>
          <a:bodyPr wrap="none" anchor="ctr"/>
          <a:lstStyle/>
          <a:p>
            <a:pPr>
              <a:defRPr/>
            </a:pPr>
            <a:endParaRPr lang="es-MX">
              <a:cs typeface="+mn-cs"/>
            </a:endParaRPr>
          </a:p>
        </p:txBody>
      </p:sp>
      <p:pic>
        <p:nvPicPr>
          <p:cNvPr id="11" name="Picture 13"/>
          <p:cNvPicPr>
            <a:picLocks noChangeAspect="1" noChangeArrowheads="1"/>
          </p:cNvPicPr>
          <p:nvPr/>
        </p:nvPicPr>
        <p:blipFill>
          <a:blip r:embed="rId2" cstate="print"/>
          <a:srcRect/>
          <a:stretch>
            <a:fillRect/>
          </a:stretch>
        </p:blipFill>
        <p:spPr bwMode="auto">
          <a:xfrm>
            <a:off x="361950" y="309563"/>
            <a:ext cx="1119188" cy="682625"/>
          </a:xfrm>
          <a:prstGeom prst="rect">
            <a:avLst/>
          </a:prstGeom>
          <a:noFill/>
          <a:ln w="9525">
            <a:noFill/>
            <a:miter lim="800000"/>
            <a:headEnd/>
            <a:tailEnd/>
          </a:ln>
        </p:spPr>
      </p:pic>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MX"/>
          </a:p>
        </p:txBody>
      </p:sp>
      <p:sp>
        <p:nvSpPr>
          <p:cNvPr id="3" name="2 Marcador de tabla"/>
          <p:cNvSpPr>
            <a:spLocks noGrp="1"/>
          </p:cNvSpPr>
          <p:nvPr>
            <p:ph type="tbl" idx="1"/>
          </p:nvPr>
        </p:nvSpPr>
        <p:spPr>
          <a:xfrm>
            <a:off x="457200" y="1600200"/>
            <a:ext cx="8229600" cy="4525963"/>
          </a:xfrm>
        </p:spPr>
        <p:txBody>
          <a:bodyPr/>
          <a:lstStyle/>
          <a:p>
            <a:pPr lvl="0"/>
            <a:endParaRPr lang="es-MX" noProof="0"/>
          </a:p>
        </p:txBody>
      </p:sp>
      <p:sp>
        <p:nvSpPr>
          <p:cNvPr id="12" name="Rectangle 4"/>
          <p:cNvSpPr>
            <a:spLocks noGrp="1" noChangeArrowheads="1"/>
          </p:cNvSpPr>
          <p:nvPr>
            <p:ph type="dt" sz="half" idx="10"/>
          </p:nvPr>
        </p:nvSpPr>
        <p:spPr>
          <a:xfrm>
            <a:off x="342900" y="8326438"/>
            <a:ext cx="1600200" cy="635000"/>
          </a:xfrm>
          <a:prstGeom prst="rect">
            <a:avLst/>
          </a:prstGeom>
        </p:spPr>
        <p:txBody>
          <a:bodyPr/>
          <a:lstStyle>
            <a:lvl1pPr>
              <a:defRPr>
                <a:latin typeface="Arial" charset="0"/>
                <a:cs typeface="+mn-cs"/>
              </a:defRPr>
            </a:lvl1pPr>
          </a:lstStyle>
          <a:p>
            <a:pPr>
              <a:defRPr/>
            </a:pPr>
            <a:endParaRPr lang="es-ES"/>
          </a:p>
        </p:txBody>
      </p:sp>
      <p:sp>
        <p:nvSpPr>
          <p:cNvPr id="13" name="Rectangle 5"/>
          <p:cNvSpPr>
            <a:spLocks noGrp="1" noChangeArrowheads="1"/>
          </p:cNvSpPr>
          <p:nvPr>
            <p:ph type="ftr" sz="quarter" idx="11"/>
          </p:nvPr>
        </p:nvSpPr>
        <p:spPr>
          <a:xfrm>
            <a:off x="2343150" y="8326438"/>
            <a:ext cx="2171700" cy="635000"/>
          </a:xfrm>
          <a:prstGeom prst="rect">
            <a:avLst/>
          </a:prstGeom>
        </p:spPr>
        <p:txBody>
          <a:bodyPr/>
          <a:lstStyle>
            <a:lvl1pPr>
              <a:defRPr>
                <a:latin typeface="Arial" charset="0"/>
                <a:cs typeface="+mn-cs"/>
              </a:defRPr>
            </a:lvl1pPr>
          </a:lstStyle>
          <a:p>
            <a:pPr>
              <a:defRPr/>
            </a:pPr>
            <a:endParaRPr lang="es-ES"/>
          </a:p>
        </p:txBody>
      </p:sp>
      <p:sp>
        <p:nvSpPr>
          <p:cNvPr id="14" name="Rectangle 6"/>
          <p:cNvSpPr>
            <a:spLocks noGrp="1" noChangeArrowheads="1"/>
          </p:cNvSpPr>
          <p:nvPr>
            <p:ph type="sldNum" sz="quarter" idx="12"/>
          </p:nvPr>
        </p:nvSpPr>
        <p:spPr/>
        <p:txBody>
          <a:bodyPr/>
          <a:lstStyle>
            <a:lvl1pPr>
              <a:defRPr/>
            </a:lvl1pPr>
          </a:lstStyle>
          <a:p>
            <a:pPr>
              <a:defRPr/>
            </a:pPr>
            <a:fld id="{D4AC23B0-25AE-41A1-990A-4CAD75EC98BC}" type="slidenum">
              <a:rPr lang="es-ES"/>
              <a:pPr>
                <a:defRPr/>
              </a:pPr>
              <a:t>‹Nº›</a:t>
            </a:fld>
            <a:endParaRPr lang="es-ES"/>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1_En blanco">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ln/>
        </p:spPr>
        <p:txBody>
          <a:bodyPr/>
          <a:lstStyle>
            <a:lvl1pPr>
              <a:defRPr/>
            </a:lvl1pPr>
          </a:lstStyle>
          <a:p>
            <a:pPr>
              <a:defRPr/>
            </a:pPr>
            <a:fld id="{029DFFC3-E861-4B89-B66D-B7A1323FEABF}" type="slidenum">
              <a:rPr lang="es-ES"/>
              <a:pPr>
                <a:defRPr/>
              </a:pPr>
              <a:t>‹Nº›</a:t>
            </a:fld>
            <a:endParaRPr lang="es-ES"/>
          </a:p>
        </p:txBody>
      </p:sp>
    </p:spTree>
  </p:cSld>
  <p:clrMapOvr>
    <a:masterClrMapping/>
  </p:clrMapOvr>
  <p:transition spd="slow">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514350" y="2840038"/>
            <a:ext cx="5829300" cy="1960562"/>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028700" y="5181600"/>
            <a:ext cx="4800600" cy="23368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MX"/>
          </a:p>
        </p:txBody>
      </p:sp>
      <p:sp>
        <p:nvSpPr>
          <p:cNvPr id="4" name="Rectangle 4"/>
          <p:cNvSpPr>
            <a:spLocks noGrp="1" noChangeArrowheads="1"/>
          </p:cNvSpPr>
          <p:nvPr>
            <p:ph type="dt" sz="half" idx="10"/>
          </p:nvPr>
        </p:nvSpPr>
        <p:spPr>
          <a:ln/>
        </p:spPr>
        <p:txBody>
          <a:bodyPr/>
          <a:lstStyle>
            <a:lvl1pPr>
              <a:defRPr/>
            </a:lvl1pPr>
          </a:lstStyle>
          <a:p>
            <a:pPr>
              <a:defRPr/>
            </a:pPr>
            <a:fld id="{F147B5DA-FA2C-465C-884B-E5905FBBB464}" type="datetimeFigureOut">
              <a:rPr lang="es-MX"/>
              <a:pPr>
                <a:defRPr/>
              </a:pPr>
              <a:t>19/04/2016</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F9094E4C-1BF2-4DB0-A345-6B0D1E86C05A}" type="slidenum">
              <a:rPr lang="es-MX"/>
              <a:pPr>
                <a:defRPr/>
              </a:pPr>
              <a:t>‹Nº›</a:t>
            </a:fld>
            <a:endParaRPr lang="es-MX"/>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fld id="{09380B87-1D2B-4B8E-B434-BA6567F80FA9}" type="datetimeFigureOut">
              <a:rPr lang="es-MX"/>
              <a:pPr>
                <a:defRPr/>
              </a:pPr>
              <a:t>19/04/2016</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3C13B5B0-5700-4820-8EE5-60F09343E77D}" type="slidenum">
              <a:rPr lang="es-MX"/>
              <a:pPr>
                <a:defRPr/>
              </a:pPr>
              <a:t>‹Nº›</a:t>
            </a:fld>
            <a:endParaRPr lang="es-MX"/>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541338" y="5875338"/>
            <a:ext cx="5829300" cy="1816100"/>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541338" y="3875088"/>
            <a:ext cx="5829300" cy="200025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fld id="{964BF730-C34F-4B50-AA8F-3A98BD049BC4}" type="datetimeFigureOut">
              <a:rPr lang="es-MX"/>
              <a:pPr>
                <a:defRPr/>
              </a:pPr>
              <a:t>19/04/2016</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907BEA51-6871-471D-9A7A-B0743DD2E996}" type="slidenum">
              <a:rPr lang="es-MX"/>
              <a:pPr>
                <a:defRPr/>
              </a:pPr>
              <a:t>‹Nº›</a:t>
            </a:fld>
            <a:endParaRPr lang="es-MX"/>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7"/>
          <p:cNvSpPr>
            <a:spLocks noGrp="1" noChangeArrowheads="1"/>
          </p:cNvSpPr>
          <p:nvPr>
            <p:ph type="sldNum" sz="quarter" idx="10"/>
          </p:nvPr>
        </p:nvSpPr>
        <p:spPr>
          <a:ln/>
        </p:spPr>
        <p:txBody>
          <a:bodyPr/>
          <a:lstStyle>
            <a:lvl1pPr>
              <a:defRPr/>
            </a:lvl1pPr>
          </a:lstStyle>
          <a:p>
            <a:pPr>
              <a:defRPr/>
            </a:pPr>
            <a:fld id="{D744450F-3BD4-47BB-BF15-5A9AD5B469E0}" type="slidenum">
              <a:rPr lang="es-ES"/>
              <a:pPr>
                <a:defRPr/>
              </a:pPr>
              <a:t>‹Nº›</a:t>
            </a:fld>
            <a:endParaRPr lang="es-ES"/>
          </a:p>
        </p:txBody>
      </p:sp>
    </p:spTree>
  </p:cSld>
  <p:clrMapOvr>
    <a:masterClrMapping/>
  </p:clrMapOvr>
  <p:transition spd="slow">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342900" y="2133600"/>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3505200" y="2133600"/>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fld id="{A86C2C88-A5F0-497C-9400-4586E1D2FB75}" type="datetimeFigureOut">
              <a:rPr lang="es-MX"/>
              <a:pPr>
                <a:defRPr/>
              </a:pPr>
              <a:t>19/04/2016</a:t>
            </a:fld>
            <a:endParaRPr lang="es-MX"/>
          </a:p>
        </p:txBody>
      </p:sp>
      <p:sp>
        <p:nvSpPr>
          <p:cNvPr id="6" name="Rectangle 5"/>
          <p:cNvSpPr>
            <a:spLocks noGrp="1" noChangeArrowheads="1"/>
          </p:cNvSpPr>
          <p:nvPr>
            <p:ph type="ftr" sz="quarter" idx="11"/>
          </p:nvPr>
        </p:nvSpPr>
        <p:spPr>
          <a:ln/>
        </p:spPr>
        <p:txBody>
          <a:bodyPr/>
          <a:lstStyle>
            <a:lvl1pPr>
              <a:defRPr/>
            </a:lvl1pPr>
          </a:lstStyle>
          <a:p>
            <a:pPr>
              <a:defRPr/>
            </a:pPr>
            <a:endParaRPr lang="es-MX"/>
          </a:p>
        </p:txBody>
      </p:sp>
      <p:sp>
        <p:nvSpPr>
          <p:cNvPr id="7" name="Rectangle 6"/>
          <p:cNvSpPr>
            <a:spLocks noGrp="1" noChangeArrowheads="1"/>
          </p:cNvSpPr>
          <p:nvPr>
            <p:ph type="sldNum" sz="quarter" idx="12"/>
          </p:nvPr>
        </p:nvSpPr>
        <p:spPr>
          <a:ln/>
        </p:spPr>
        <p:txBody>
          <a:bodyPr/>
          <a:lstStyle>
            <a:lvl1pPr>
              <a:defRPr/>
            </a:lvl1pPr>
          </a:lstStyle>
          <a:p>
            <a:pPr>
              <a:defRPr/>
            </a:pPr>
            <a:fld id="{2F75053D-0E31-439E-8324-9917F276CB2A}" type="slidenum">
              <a:rPr lang="es-MX"/>
              <a:pPr>
                <a:defRPr/>
              </a:pPr>
              <a:t>‹Nº›</a:t>
            </a:fld>
            <a:endParaRPr lang="es-MX"/>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342900" y="2046288"/>
            <a:ext cx="3030538" cy="854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342900" y="2900363"/>
            <a:ext cx="3030538" cy="52673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3484563" y="2046288"/>
            <a:ext cx="3030537" cy="854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3484563" y="2900363"/>
            <a:ext cx="3030537" cy="52673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fld id="{C1D8CA46-4ABE-44DE-8EB8-3857A815D916}" type="datetimeFigureOut">
              <a:rPr lang="es-MX"/>
              <a:pPr>
                <a:defRPr/>
              </a:pPr>
              <a:t>19/04/2016</a:t>
            </a:fld>
            <a:endParaRPr lang="es-MX"/>
          </a:p>
        </p:txBody>
      </p:sp>
      <p:sp>
        <p:nvSpPr>
          <p:cNvPr id="8" name="Rectangle 5"/>
          <p:cNvSpPr>
            <a:spLocks noGrp="1" noChangeArrowheads="1"/>
          </p:cNvSpPr>
          <p:nvPr>
            <p:ph type="ftr" sz="quarter" idx="11"/>
          </p:nvPr>
        </p:nvSpPr>
        <p:spPr>
          <a:ln/>
        </p:spPr>
        <p:txBody>
          <a:bodyPr/>
          <a:lstStyle>
            <a:lvl1pPr>
              <a:defRPr/>
            </a:lvl1pPr>
          </a:lstStyle>
          <a:p>
            <a:pPr>
              <a:defRPr/>
            </a:pPr>
            <a:endParaRPr lang="es-MX"/>
          </a:p>
        </p:txBody>
      </p:sp>
      <p:sp>
        <p:nvSpPr>
          <p:cNvPr id="9" name="Rectangle 6"/>
          <p:cNvSpPr>
            <a:spLocks noGrp="1" noChangeArrowheads="1"/>
          </p:cNvSpPr>
          <p:nvPr>
            <p:ph type="sldNum" sz="quarter" idx="12"/>
          </p:nvPr>
        </p:nvSpPr>
        <p:spPr>
          <a:ln/>
        </p:spPr>
        <p:txBody>
          <a:bodyPr/>
          <a:lstStyle>
            <a:lvl1pPr>
              <a:defRPr/>
            </a:lvl1pPr>
          </a:lstStyle>
          <a:p>
            <a:pPr>
              <a:defRPr/>
            </a:pPr>
            <a:fld id="{CDAEEC05-D04F-485E-9AAD-6B1C96E0B022}" type="slidenum">
              <a:rPr lang="es-MX"/>
              <a:pPr>
                <a:defRPr/>
              </a:pPr>
              <a:t>‹Nº›</a:t>
            </a:fld>
            <a:endParaRPr lang="es-MX"/>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Rectangle 4"/>
          <p:cNvSpPr>
            <a:spLocks noGrp="1" noChangeArrowheads="1"/>
          </p:cNvSpPr>
          <p:nvPr>
            <p:ph type="dt" sz="half" idx="10"/>
          </p:nvPr>
        </p:nvSpPr>
        <p:spPr>
          <a:ln/>
        </p:spPr>
        <p:txBody>
          <a:bodyPr/>
          <a:lstStyle>
            <a:lvl1pPr>
              <a:defRPr/>
            </a:lvl1pPr>
          </a:lstStyle>
          <a:p>
            <a:pPr>
              <a:defRPr/>
            </a:pPr>
            <a:fld id="{89CB4C79-A1DD-4F46-B8E5-B9E9836CC3A2}" type="datetimeFigureOut">
              <a:rPr lang="es-MX"/>
              <a:pPr>
                <a:defRPr/>
              </a:pPr>
              <a:t>19/04/2016</a:t>
            </a:fld>
            <a:endParaRPr lang="es-MX"/>
          </a:p>
        </p:txBody>
      </p:sp>
      <p:sp>
        <p:nvSpPr>
          <p:cNvPr id="4" name="Rectangle 5"/>
          <p:cNvSpPr>
            <a:spLocks noGrp="1" noChangeArrowheads="1"/>
          </p:cNvSpPr>
          <p:nvPr>
            <p:ph type="ftr" sz="quarter" idx="11"/>
          </p:nvPr>
        </p:nvSpPr>
        <p:spPr>
          <a:ln/>
        </p:spPr>
        <p:txBody>
          <a:bodyPr/>
          <a:lstStyle>
            <a:lvl1pPr>
              <a:defRPr/>
            </a:lvl1pPr>
          </a:lstStyle>
          <a:p>
            <a:pPr>
              <a:defRPr/>
            </a:pPr>
            <a:endParaRPr lang="es-MX"/>
          </a:p>
        </p:txBody>
      </p:sp>
      <p:sp>
        <p:nvSpPr>
          <p:cNvPr id="5" name="Rectangle 6"/>
          <p:cNvSpPr>
            <a:spLocks noGrp="1" noChangeArrowheads="1"/>
          </p:cNvSpPr>
          <p:nvPr>
            <p:ph type="sldNum" sz="quarter" idx="12"/>
          </p:nvPr>
        </p:nvSpPr>
        <p:spPr>
          <a:ln/>
        </p:spPr>
        <p:txBody>
          <a:bodyPr/>
          <a:lstStyle>
            <a:lvl1pPr>
              <a:defRPr/>
            </a:lvl1pPr>
          </a:lstStyle>
          <a:p>
            <a:pPr>
              <a:defRPr/>
            </a:pPr>
            <a:fld id="{7D6C98B4-7DCC-4944-BCE0-18E8D288AB6F}" type="slidenum">
              <a:rPr lang="es-MX"/>
              <a:pPr>
                <a:defRPr/>
              </a:pPr>
              <a:t>‹Nº›</a:t>
            </a:fld>
            <a:endParaRPr lang="es-MX"/>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F11B4C4F-AE4F-443A-A4FA-0BF1BE206B48}" type="datetimeFigureOut">
              <a:rPr lang="es-MX"/>
              <a:pPr>
                <a:defRPr/>
              </a:pPr>
              <a:t>19/04/2016</a:t>
            </a:fld>
            <a:endParaRPr lang="es-MX"/>
          </a:p>
        </p:txBody>
      </p:sp>
      <p:sp>
        <p:nvSpPr>
          <p:cNvPr id="3" name="Rectangle 5"/>
          <p:cNvSpPr>
            <a:spLocks noGrp="1" noChangeArrowheads="1"/>
          </p:cNvSpPr>
          <p:nvPr>
            <p:ph type="ftr" sz="quarter" idx="11"/>
          </p:nvPr>
        </p:nvSpPr>
        <p:spPr>
          <a:ln/>
        </p:spPr>
        <p:txBody>
          <a:bodyPr/>
          <a:lstStyle>
            <a:lvl1pPr>
              <a:defRPr/>
            </a:lvl1pPr>
          </a:lstStyle>
          <a:p>
            <a:pPr>
              <a:defRPr/>
            </a:pPr>
            <a:endParaRPr lang="es-MX"/>
          </a:p>
        </p:txBody>
      </p:sp>
      <p:sp>
        <p:nvSpPr>
          <p:cNvPr id="4" name="Rectangle 6"/>
          <p:cNvSpPr>
            <a:spLocks noGrp="1" noChangeArrowheads="1"/>
          </p:cNvSpPr>
          <p:nvPr>
            <p:ph type="sldNum" sz="quarter" idx="12"/>
          </p:nvPr>
        </p:nvSpPr>
        <p:spPr>
          <a:ln/>
        </p:spPr>
        <p:txBody>
          <a:bodyPr/>
          <a:lstStyle>
            <a:lvl1pPr>
              <a:defRPr/>
            </a:lvl1pPr>
          </a:lstStyle>
          <a:p>
            <a:pPr>
              <a:defRPr/>
            </a:pPr>
            <a:fld id="{F4ED557D-0713-4157-97B7-2775224ABD8A}" type="slidenum">
              <a:rPr lang="es-MX"/>
              <a:pPr>
                <a:defRPr/>
              </a:pPr>
              <a:t>‹Nº›</a:t>
            </a:fld>
            <a:endParaRPr lang="es-MX"/>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342900" y="363538"/>
            <a:ext cx="2255838" cy="154940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2681288" y="363538"/>
            <a:ext cx="3833812" cy="78041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342900" y="1912938"/>
            <a:ext cx="2255838" cy="62547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fld id="{53517F11-98EC-4F39-B9EB-32219D291FC2}" type="datetimeFigureOut">
              <a:rPr lang="es-MX"/>
              <a:pPr>
                <a:defRPr/>
              </a:pPr>
              <a:t>19/04/2016</a:t>
            </a:fld>
            <a:endParaRPr lang="es-MX"/>
          </a:p>
        </p:txBody>
      </p:sp>
      <p:sp>
        <p:nvSpPr>
          <p:cNvPr id="6" name="Rectangle 5"/>
          <p:cNvSpPr>
            <a:spLocks noGrp="1" noChangeArrowheads="1"/>
          </p:cNvSpPr>
          <p:nvPr>
            <p:ph type="ftr" sz="quarter" idx="11"/>
          </p:nvPr>
        </p:nvSpPr>
        <p:spPr>
          <a:ln/>
        </p:spPr>
        <p:txBody>
          <a:bodyPr/>
          <a:lstStyle>
            <a:lvl1pPr>
              <a:defRPr/>
            </a:lvl1pPr>
          </a:lstStyle>
          <a:p>
            <a:pPr>
              <a:defRPr/>
            </a:pPr>
            <a:endParaRPr lang="es-MX"/>
          </a:p>
        </p:txBody>
      </p:sp>
      <p:sp>
        <p:nvSpPr>
          <p:cNvPr id="7" name="Rectangle 6"/>
          <p:cNvSpPr>
            <a:spLocks noGrp="1" noChangeArrowheads="1"/>
          </p:cNvSpPr>
          <p:nvPr>
            <p:ph type="sldNum" sz="quarter" idx="12"/>
          </p:nvPr>
        </p:nvSpPr>
        <p:spPr>
          <a:ln/>
        </p:spPr>
        <p:txBody>
          <a:bodyPr/>
          <a:lstStyle>
            <a:lvl1pPr>
              <a:defRPr/>
            </a:lvl1pPr>
          </a:lstStyle>
          <a:p>
            <a:pPr>
              <a:defRPr/>
            </a:pPr>
            <a:fld id="{5B9DCA89-974F-4437-B3AE-E7E9736296E6}" type="slidenum">
              <a:rPr lang="es-MX"/>
              <a:pPr>
                <a:defRPr/>
              </a:pPr>
              <a:t>‹Nº›</a:t>
            </a:fld>
            <a:endParaRPr lang="es-MX"/>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344613" y="6400800"/>
            <a:ext cx="4114800" cy="755650"/>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344613" y="81756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3 Marcador de texto"/>
          <p:cNvSpPr>
            <a:spLocks noGrp="1"/>
          </p:cNvSpPr>
          <p:nvPr>
            <p:ph type="body" sz="half" idx="2"/>
          </p:nvPr>
        </p:nvSpPr>
        <p:spPr>
          <a:xfrm>
            <a:off x="1344613" y="7156450"/>
            <a:ext cx="4114800" cy="10731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fld id="{BC7FBA07-50E3-4D24-BB2E-A38275BCB042}" type="datetimeFigureOut">
              <a:rPr lang="es-MX"/>
              <a:pPr>
                <a:defRPr/>
              </a:pPr>
              <a:t>19/04/2016</a:t>
            </a:fld>
            <a:endParaRPr lang="es-MX"/>
          </a:p>
        </p:txBody>
      </p:sp>
      <p:sp>
        <p:nvSpPr>
          <p:cNvPr id="6" name="Rectangle 5"/>
          <p:cNvSpPr>
            <a:spLocks noGrp="1" noChangeArrowheads="1"/>
          </p:cNvSpPr>
          <p:nvPr>
            <p:ph type="ftr" sz="quarter" idx="11"/>
          </p:nvPr>
        </p:nvSpPr>
        <p:spPr>
          <a:ln/>
        </p:spPr>
        <p:txBody>
          <a:bodyPr/>
          <a:lstStyle>
            <a:lvl1pPr>
              <a:defRPr/>
            </a:lvl1pPr>
          </a:lstStyle>
          <a:p>
            <a:pPr>
              <a:defRPr/>
            </a:pPr>
            <a:endParaRPr lang="es-MX"/>
          </a:p>
        </p:txBody>
      </p:sp>
      <p:sp>
        <p:nvSpPr>
          <p:cNvPr id="7" name="Rectangle 6"/>
          <p:cNvSpPr>
            <a:spLocks noGrp="1" noChangeArrowheads="1"/>
          </p:cNvSpPr>
          <p:nvPr>
            <p:ph type="sldNum" sz="quarter" idx="12"/>
          </p:nvPr>
        </p:nvSpPr>
        <p:spPr>
          <a:ln/>
        </p:spPr>
        <p:txBody>
          <a:bodyPr/>
          <a:lstStyle>
            <a:lvl1pPr>
              <a:defRPr/>
            </a:lvl1pPr>
          </a:lstStyle>
          <a:p>
            <a:pPr>
              <a:defRPr/>
            </a:pPr>
            <a:fld id="{9BB7FAE9-00EE-4E74-B6CF-AA615D4F40AB}" type="slidenum">
              <a:rPr lang="es-MX"/>
              <a:pPr>
                <a:defRPr/>
              </a:pPr>
              <a:t>‹Nº›</a:t>
            </a:fld>
            <a:endParaRPr lang="es-MX"/>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fld id="{3FCF508A-D369-4F7A-9FE5-7C1D6411E523}" type="datetimeFigureOut">
              <a:rPr lang="es-MX"/>
              <a:pPr>
                <a:defRPr/>
              </a:pPr>
              <a:t>19/04/2016</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497696F1-3C98-46C8-BEF7-58D19C38E6ED}" type="slidenum">
              <a:rPr lang="es-MX"/>
              <a:pPr>
                <a:defRPr/>
              </a:pPr>
              <a:t>‹Nº›</a:t>
            </a:fld>
            <a:endParaRPr lang="es-MX"/>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4972050" y="366713"/>
            <a:ext cx="1543050" cy="780097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342900" y="366713"/>
            <a:ext cx="4476750" cy="780097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fld id="{FDAA4766-05FD-49CB-9721-982079AD370E}" type="datetimeFigureOut">
              <a:rPr lang="es-MX"/>
              <a:pPr>
                <a:defRPr/>
              </a:pPr>
              <a:t>19/04/2016</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FDA4734C-CDF5-41A6-ACBB-234036ECD0D8}" type="slidenum">
              <a:rPr lang="es-MX"/>
              <a:pPr>
                <a:defRPr/>
              </a:pPr>
              <a:t>‹Nº›</a:t>
            </a:fld>
            <a:endParaRPr lang="es-MX"/>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514350" y="2840038"/>
            <a:ext cx="5829300" cy="1960562"/>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028700" y="5181600"/>
            <a:ext cx="4800600" cy="23368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MX"/>
          </a:p>
        </p:txBody>
      </p:sp>
      <p:sp>
        <p:nvSpPr>
          <p:cNvPr id="4" name="Rectangle 4"/>
          <p:cNvSpPr>
            <a:spLocks noGrp="1" noChangeArrowheads="1"/>
          </p:cNvSpPr>
          <p:nvPr>
            <p:ph type="dt" sz="half" idx="10"/>
          </p:nvPr>
        </p:nvSpPr>
        <p:spPr>
          <a:ln/>
        </p:spPr>
        <p:txBody>
          <a:bodyPr/>
          <a:lstStyle>
            <a:lvl1pPr>
              <a:defRPr/>
            </a:lvl1pPr>
          </a:lstStyle>
          <a:p>
            <a:pPr>
              <a:defRPr/>
            </a:pPr>
            <a:fld id="{4C4657CD-56DD-4CDA-8111-B62951A96452}" type="datetimeFigureOut">
              <a:rPr lang="es-MX"/>
              <a:pPr>
                <a:defRPr/>
              </a:pPr>
              <a:t>19/04/2016</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69A355E8-583F-44DB-8B72-97993A07A563}" type="slidenum">
              <a:rPr lang="es-MX"/>
              <a:pPr>
                <a:defRPr/>
              </a:pPr>
              <a:t>‹Nº›</a:t>
            </a:fld>
            <a:endParaRPr lang="es-MX"/>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fld id="{3FB520AC-C1B3-468F-88F3-F802FB41A261}" type="datetimeFigureOut">
              <a:rPr lang="es-MX"/>
              <a:pPr>
                <a:defRPr/>
              </a:pPr>
              <a:t>19/04/2016</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24B26453-A31D-4FA6-9F95-AE1CFF2C483C}" type="slidenum">
              <a:rPr lang="es-MX"/>
              <a:pPr>
                <a:defRPr/>
              </a:pPr>
              <a:t>‹Nº›</a:t>
            </a:fld>
            <a:endParaRPr lang="es-MX"/>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081088"/>
            <a:ext cx="4038600" cy="5045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081088"/>
            <a:ext cx="4038600" cy="5045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Rectangle 7"/>
          <p:cNvSpPr>
            <a:spLocks noGrp="1" noChangeArrowheads="1"/>
          </p:cNvSpPr>
          <p:nvPr>
            <p:ph type="sldNum" sz="quarter" idx="10"/>
          </p:nvPr>
        </p:nvSpPr>
        <p:spPr>
          <a:ln/>
        </p:spPr>
        <p:txBody>
          <a:bodyPr/>
          <a:lstStyle>
            <a:lvl1pPr>
              <a:defRPr/>
            </a:lvl1pPr>
          </a:lstStyle>
          <a:p>
            <a:pPr>
              <a:defRPr/>
            </a:pPr>
            <a:fld id="{FB850C49-4A8A-4B33-AC24-3B82445CCBD0}" type="slidenum">
              <a:rPr lang="es-ES"/>
              <a:pPr>
                <a:defRPr/>
              </a:pPr>
              <a:t>‹Nº›</a:t>
            </a:fld>
            <a:endParaRPr lang="es-ES"/>
          </a:p>
        </p:txBody>
      </p:sp>
    </p:spTree>
  </p:cSld>
  <p:clrMapOvr>
    <a:masterClrMapping/>
  </p:clrMapOvr>
  <p:transition spd="slow">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541338" y="5875338"/>
            <a:ext cx="5829300" cy="1816100"/>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541338" y="3875088"/>
            <a:ext cx="5829300" cy="200025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fld id="{75A3AA8D-4623-4CCC-B81F-0B7432EC7727}" type="datetimeFigureOut">
              <a:rPr lang="es-MX"/>
              <a:pPr>
                <a:defRPr/>
              </a:pPr>
              <a:t>19/04/2016</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AE209816-8F78-4662-935A-05BA2A65BBED}" type="slidenum">
              <a:rPr lang="es-MX"/>
              <a:pPr>
                <a:defRPr/>
              </a:pPr>
              <a:t>‹Nº›</a:t>
            </a:fld>
            <a:endParaRPr lang="es-MX"/>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342900" y="2133600"/>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3505200" y="2133600"/>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fld id="{7F28A243-4A79-4E85-ACA8-3617B1833B65}" type="datetimeFigureOut">
              <a:rPr lang="es-MX"/>
              <a:pPr>
                <a:defRPr/>
              </a:pPr>
              <a:t>19/04/2016</a:t>
            </a:fld>
            <a:endParaRPr lang="es-MX"/>
          </a:p>
        </p:txBody>
      </p:sp>
      <p:sp>
        <p:nvSpPr>
          <p:cNvPr id="6" name="Rectangle 5"/>
          <p:cNvSpPr>
            <a:spLocks noGrp="1" noChangeArrowheads="1"/>
          </p:cNvSpPr>
          <p:nvPr>
            <p:ph type="ftr" sz="quarter" idx="11"/>
          </p:nvPr>
        </p:nvSpPr>
        <p:spPr>
          <a:ln/>
        </p:spPr>
        <p:txBody>
          <a:bodyPr/>
          <a:lstStyle>
            <a:lvl1pPr>
              <a:defRPr/>
            </a:lvl1pPr>
          </a:lstStyle>
          <a:p>
            <a:pPr>
              <a:defRPr/>
            </a:pPr>
            <a:endParaRPr lang="es-MX"/>
          </a:p>
        </p:txBody>
      </p:sp>
      <p:sp>
        <p:nvSpPr>
          <p:cNvPr id="7" name="Rectangle 6"/>
          <p:cNvSpPr>
            <a:spLocks noGrp="1" noChangeArrowheads="1"/>
          </p:cNvSpPr>
          <p:nvPr>
            <p:ph type="sldNum" sz="quarter" idx="12"/>
          </p:nvPr>
        </p:nvSpPr>
        <p:spPr>
          <a:ln/>
        </p:spPr>
        <p:txBody>
          <a:bodyPr/>
          <a:lstStyle>
            <a:lvl1pPr>
              <a:defRPr/>
            </a:lvl1pPr>
          </a:lstStyle>
          <a:p>
            <a:pPr>
              <a:defRPr/>
            </a:pPr>
            <a:fld id="{53B6DDFD-F2AE-455D-B119-0859715FABDC}" type="slidenum">
              <a:rPr lang="es-MX"/>
              <a:pPr>
                <a:defRPr/>
              </a:pPr>
              <a:t>‹Nº›</a:t>
            </a:fld>
            <a:endParaRPr lang="es-MX"/>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342900" y="2046288"/>
            <a:ext cx="3030538" cy="854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342900" y="2900363"/>
            <a:ext cx="3030538" cy="52673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3484563" y="2046288"/>
            <a:ext cx="3030537" cy="854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3484563" y="2900363"/>
            <a:ext cx="3030537" cy="52673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fld id="{D52BF8FA-6BBD-450C-8564-7C2E00DBDF9B}" type="datetimeFigureOut">
              <a:rPr lang="es-MX"/>
              <a:pPr>
                <a:defRPr/>
              </a:pPr>
              <a:t>19/04/2016</a:t>
            </a:fld>
            <a:endParaRPr lang="es-MX"/>
          </a:p>
        </p:txBody>
      </p:sp>
      <p:sp>
        <p:nvSpPr>
          <p:cNvPr id="8" name="Rectangle 5"/>
          <p:cNvSpPr>
            <a:spLocks noGrp="1" noChangeArrowheads="1"/>
          </p:cNvSpPr>
          <p:nvPr>
            <p:ph type="ftr" sz="quarter" idx="11"/>
          </p:nvPr>
        </p:nvSpPr>
        <p:spPr>
          <a:ln/>
        </p:spPr>
        <p:txBody>
          <a:bodyPr/>
          <a:lstStyle>
            <a:lvl1pPr>
              <a:defRPr/>
            </a:lvl1pPr>
          </a:lstStyle>
          <a:p>
            <a:pPr>
              <a:defRPr/>
            </a:pPr>
            <a:endParaRPr lang="es-MX"/>
          </a:p>
        </p:txBody>
      </p:sp>
      <p:sp>
        <p:nvSpPr>
          <p:cNvPr id="9" name="Rectangle 6"/>
          <p:cNvSpPr>
            <a:spLocks noGrp="1" noChangeArrowheads="1"/>
          </p:cNvSpPr>
          <p:nvPr>
            <p:ph type="sldNum" sz="quarter" idx="12"/>
          </p:nvPr>
        </p:nvSpPr>
        <p:spPr>
          <a:ln/>
        </p:spPr>
        <p:txBody>
          <a:bodyPr/>
          <a:lstStyle>
            <a:lvl1pPr>
              <a:defRPr/>
            </a:lvl1pPr>
          </a:lstStyle>
          <a:p>
            <a:pPr>
              <a:defRPr/>
            </a:pPr>
            <a:fld id="{109BDB4B-CA8B-467B-B252-5F56A7EE81E5}" type="slidenum">
              <a:rPr lang="es-MX"/>
              <a:pPr>
                <a:defRPr/>
              </a:pPr>
              <a:t>‹Nº›</a:t>
            </a:fld>
            <a:endParaRPr lang="es-MX"/>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Rectangle 4"/>
          <p:cNvSpPr>
            <a:spLocks noGrp="1" noChangeArrowheads="1"/>
          </p:cNvSpPr>
          <p:nvPr>
            <p:ph type="dt" sz="half" idx="10"/>
          </p:nvPr>
        </p:nvSpPr>
        <p:spPr>
          <a:ln/>
        </p:spPr>
        <p:txBody>
          <a:bodyPr/>
          <a:lstStyle>
            <a:lvl1pPr>
              <a:defRPr/>
            </a:lvl1pPr>
          </a:lstStyle>
          <a:p>
            <a:pPr>
              <a:defRPr/>
            </a:pPr>
            <a:fld id="{DB7C9799-E22F-486D-95E8-A96E5992BC8B}" type="datetimeFigureOut">
              <a:rPr lang="es-MX"/>
              <a:pPr>
                <a:defRPr/>
              </a:pPr>
              <a:t>19/04/2016</a:t>
            </a:fld>
            <a:endParaRPr lang="es-MX"/>
          </a:p>
        </p:txBody>
      </p:sp>
      <p:sp>
        <p:nvSpPr>
          <p:cNvPr id="4" name="Rectangle 5"/>
          <p:cNvSpPr>
            <a:spLocks noGrp="1" noChangeArrowheads="1"/>
          </p:cNvSpPr>
          <p:nvPr>
            <p:ph type="ftr" sz="quarter" idx="11"/>
          </p:nvPr>
        </p:nvSpPr>
        <p:spPr>
          <a:ln/>
        </p:spPr>
        <p:txBody>
          <a:bodyPr/>
          <a:lstStyle>
            <a:lvl1pPr>
              <a:defRPr/>
            </a:lvl1pPr>
          </a:lstStyle>
          <a:p>
            <a:pPr>
              <a:defRPr/>
            </a:pPr>
            <a:endParaRPr lang="es-MX"/>
          </a:p>
        </p:txBody>
      </p:sp>
      <p:sp>
        <p:nvSpPr>
          <p:cNvPr id="5" name="Rectangle 6"/>
          <p:cNvSpPr>
            <a:spLocks noGrp="1" noChangeArrowheads="1"/>
          </p:cNvSpPr>
          <p:nvPr>
            <p:ph type="sldNum" sz="quarter" idx="12"/>
          </p:nvPr>
        </p:nvSpPr>
        <p:spPr>
          <a:ln/>
        </p:spPr>
        <p:txBody>
          <a:bodyPr/>
          <a:lstStyle>
            <a:lvl1pPr>
              <a:defRPr/>
            </a:lvl1pPr>
          </a:lstStyle>
          <a:p>
            <a:pPr>
              <a:defRPr/>
            </a:pPr>
            <a:fld id="{ECE41B9B-C6D5-498F-BA2C-B5343CA282CF}" type="slidenum">
              <a:rPr lang="es-MX"/>
              <a:pPr>
                <a:defRPr/>
              </a:pPr>
              <a:t>‹Nº›</a:t>
            </a:fld>
            <a:endParaRPr lang="es-MX"/>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38FCFB08-88B9-4F82-ABAC-0DFF690606E8}" type="datetimeFigureOut">
              <a:rPr lang="es-MX"/>
              <a:pPr>
                <a:defRPr/>
              </a:pPr>
              <a:t>19/04/2016</a:t>
            </a:fld>
            <a:endParaRPr lang="es-MX"/>
          </a:p>
        </p:txBody>
      </p:sp>
      <p:sp>
        <p:nvSpPr>
          <p:cNvPr id="3" name="Rectangle 5"/>
          <p:cNvSpPr>
            <a:spLocks noGrp="1" noChangeArrowheads="1"/>
          </p:cNvSpPr>
          <p:nvPr>
            <p:ph type="ftr" sz="quarter" idx="11"/>
          </p:nvPr>
        </p:nvSpPr>
        <p:spPr>
          <a:ln/>
        </p:spPr>
        <p:txBody>
          <a:bodyPr/>
          <a:lstStyle>
            <a:lvl1pPr>
              <a:defRPr/>
            </a:lvl1pPr>
          </a:lstStyle>
          <a:p>
            <a:pPr>
              <a:defRPr/>
            </a:pPr>
            <a:endParaRPr lang="es-MX"/>
          </a:p>
        </p:txBody>
      </p:sp>
      <p:sp>
        <p:nvSpPr>
          <p:cNvPr id="4" name="Rectangle 6"/>
          <p:cNvSpPr>
            <a:spLocks noGrp="1" noChangeArrowheads="1"/>
          </p:cNvSpPr>
          <p:nvPr>
            <p:ph type="sldNum" sz="quarter" idx="12"/>
          </p:nvPr>
        </p:nvSpPr>
        <p:spPr>
          <a:ln/>
        </p:spPr>
        <p:txBody>
          <a:bodyPr/>
          <a:lstStyle>
            <a:lvl1pPr>
              <a:defRPr/>
            </a:lvl1pPr>
          </a:lstStyle>
          <a:p>
            <a:pPr>
              <a:defRPr/>
            </a:pPr>
            <a:fld id="{DF478F32-C144-4225-9CD3-32AB3DAC2E54}" type="slidenum">
              <a:rPr lang="es-MX"/>
              <a:pPr>
                <a:defRPr/>
              </a:pPr>
              <a:t>‹Nº›</a:t>
            </a:fld>
            <a:endParaRPr lang="es-MX"/>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342900" y="363538"/>
            <a:ext cx="2255838" cy="154940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2681288" y="363538"/>
            <a:ext cx="3833812" cy="78041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342900" y="1912938"/>
            <a:ext cx="2255838" cy="62547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fld id="{3D2A9338-0A44-4654-A2F1-A1B62987B72E}" type="datetimeFigureOut">
              <a:rPr lang="es-MX"/>
              <a:pPr>
                <a:defRPr/>
              </a:pPr>
              <a:t>19/04/2016</a:t>
            </a:fld>
            <a:endParaRPr lang="es-MX"/>
          </a:p>
        </p:txBody>
      </p:sp>
      <p:sp>
        <p:nvSpPr>
          <p:cNvPr id="6" name="Rectangle 5"/>
          <p:cNvSpPr>
            <a:spLocks noGrp="1" noChangeArrowheads="1"/>
          </p:cNvSpPr>
          <p:nvPr>
            <p:ph type="ftr" sz="quarter" idx="11"/>
          </p:nvPr>
        </p:nvSpPr>
        <p:spPr>
          <a:ln/>
        </p:spPr>
        <p:txBody>
          <a:bodyPr/>
          <a:lstStyle>
            <a:lvl1pPr>
              <a:defRPr/>
            </a:lvl1pPr>
          </a:lstStyle>
          <a:p>
            <a:pPr>
              <a:defRPr/>
            </a:pPr>
            <a:endParaRPr lang="es-MX"/>
          </a:p>
        </p:txBody>
      </p:sp>
      <p:sp>
        <p:nvSpPr>
          <p:cNvPr id="7" name="Rectangle 6"/>
          <p:cNvSpPr>
            <a:spLocks noGrp="1" noChangeArrowheads="1"/>
          </p:cNvSpPr>
          <p:nvPr>
            <p:ph type="sldNum" sz="quarter" idx="12"/>
          </p:nvPr>
        </p:nvSpPr>
        <p:spPr>
          <a:ln/>
        </p:spPr>
        <p:txBody>
          <a:bodyPr/>
          <a:lstStyle>
            <a:lvl1pPr>
              <a:defRPr/>
            </a:lvl1pPr>
          </a:lstStyle>
          <a:p>
            <a:pPr>
              <a:defRPr/>
            </a:pPr>
            <a:fld id="{0384125D-8E4A-4BB6-888B-777E5B58C652}" type="slidenum">
              <a:rPr lang="es-MX"/>
              <a:pPr>
                <a:defRPr/>
              </a:pPr>
              <a:t>‹Nº›</a:t>
            </a:fld>
            <a:endParaRPr lang="es-MX"/>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344613" y="6400800"/>
            <a:ext cx="4114800" cy="755650"/>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344613" y="81756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3 Marcador de texto"/>
          <p:cNvSpPr>
            <a:spLocks noGrp="1"/>
          </p:cNvSpPr>
          <p:nvPr>
            <p:ph type="body" sz="half" idx="2"/>
          </p:nvPr>
        </p:nvSpPr>
        <p:spPr>
          <a:xfrm>
            <a:off x="1344613" y="7156450"/>
            <a:ext cx="4114800" cy="10731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fld id="{31372942-EA0F-4B87-AF66-B7A5465CBEFA}" type="datetimeFigureOut">
              <a:rPr lang="es-MX"/>
              <a:pPr>
                <a:defRPr/>
              </a:pPr>
              <a:t>19/04/2016</a:t>
            </a:fld>
            <a:endParaRPr lang="es-MX"/>
          </a:p>
        </p:txBody>
      </p:sp>
      <p:sp>
        <p:nvSpPr>
          <p:cNvPr id="6" name="Rectangle 5"/>
          <p:cNvSpPr>
            <a:spLocks noGrp="1" noChangeArrowheads="1"/>
          </p:cNvSpPr>
          <p:nvPr>
            <p:ph type="ftr" sz="quarter" idx="11"/>
          </p:nvPr>
        </p:nvSpPr>
        <p:spPr>
          <a:ln/>
        </p:spPr>
        <p:txBody>
          <a:bodyPr/>
          <a:lstStyle>
            <a:lvl1pPr>
              <a:defRPr/>
            </a:lvl1pPr>
          </a:lstStyle>
          <a:p>
            <a:pPr>
              <a:defRPr/>
            </a:pPr>
            <a:endParaRPr lang="es-MX"/>
          </a:p>
        </p:txBody>
      </p:sp>
      <p:sp>
        <p:nvSpPr>
          <p:cNvPr id="7" name="Rectangle 6"/>
          <p:cNvSpPr>
            <a:spLocks noGrp="1" noChangeArrowheads="1"/>
          </p:cNvSpPr>
          <p:nvPr>
            <p:ph type="sldNum" sz="quarter" idx="12"/>
          </p:nvPr>
        </p:nvSpPr>
        <p:spPr>
          <a:ln/>
        </p:spPr>
        <p:txBody>
          <a:bodyPr/>
          <a:lstStyle>
            <a:lvl1pPr>
              <a:defRPr/>
            </a:lvl1pPr>
          </a:lstStyle>
          <a:p>
            <a:pPr>
              <a:defRPr/>
            </a:pPr>
            <a:fld id="{7A418914-C221-4483-A306-8ADC3F3A1FA6}" type="slidenum">
              <a:rPr lang="es-MX"/>
              <a:pPr>
                <a:defRPr/>
              </a:pPr>
              <a:t>‹Nº›</a:t>
            </a:fld>
            <a:endParaRPr lang="es-MX"/>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fld id="{2319FC1D-87A1-4C29-9CC7-E004F3E28ECE}" type="datetimeFigureOut">
              <a:rPr lang="es-MX"/>
              <a:pPr>
                <a:defRPr/>
              </a:pPr>
              <a:t>19/04/2016</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69896F15-56ED-4DBF-8F58-47EEE1079041}" type="slidenum">
              <a:rPr lang="es-MX"/>
              <a:pPr>
                <a:defRPr/>
              </a:pPr>
              <a:t>‹Nº›</a:t>
            </a:fld>
            <a:endParaRPr lang="es-MX"/>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4972050" y="366713"/>
            <a:ext cx="1543050" cy="780097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342900" y="366713"/>
            <a:ext cx="4476750" cy="780097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fld id="{D5306FC7-6DB7-4001-A3A4-F63F5ED79F7D}" type="datetimeFigureOut">
              <a:rPr lang="es-MX"/>
              <a:pPr>
                <a:defRPr/>
              </a:pPr>
              <a:t>19/04/2016</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6879D8C2-BB6C-4250-9E19-EDD4FB29BCFD}" type="slidenum">
              <a:rPr lang="es-MX"/>
              <a:pPr>
                <a:defRPr/>
              </a:pPr>
              <a:t>‹Nº›</a:t>
            </a:fld>
            <a:endParaRPr lang="es-MX"/>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514350" y="2840038"/>
            <a:ext cx="5829300" cy="1960562"/>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028700" y="5181600"/>
            <a:ext cx="4800600" cy="23368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MX"/>
          </a:p>
        </p:txBody>
      </p:sp>
      <p:sp>
        <p:nvSpPr>
          <p:cNvPr id="4" name="Rectangle 4"/>
          <p:cNvSpPr>
            <a:spLocks noGrp="1" noChangeArrowheads="1"/>
          </p:cNvSpPr>
          <p:nvPr>
            <p:ph type="dt" sz="half" idx="10"/>
          </p:nvPr>
        </p:nvSpPr>
        <p:spPr>
          <a:ln/>
        </p:spPr>
        <p:txBody>
          <a:bodyPr/>
          <a:lstStyle>
            <a:lvl1pPr>
              <a:defRPr/>
            </a:lvl1pPr>
          </a:lstStyle>
          <a:p>
            <a:pPr>
              <a:defRPr/>
            </a:pPr>
            <a:fld id="{CEFA905A-12F5-4C79-BC39-607660E4F5DA}" type="datetimeFigureOut">
              <a:rPr lang="es-MX"/>
              <a:pPr>
                <a:defRPr/>
              </a:pPr>
              <a:t>19/04/2016</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849B40F0-7FDD-4507-8700-F6F0CA721DAF}" type="slidenum">
              <a:rPr lang="es-MX"/>
              <a:pPr>
                <a:defRPr/>
              </a:pPr>
              <a:t>‹Nº›</a:t>
            </a:fld>
            <a:endParaRPr lang="es-MX"/>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Rectangle 7"/>
          <p:cNvSpPr>
            <a:spLocks noGrp="1" noChangeArrowheads="1"/>
          </p:cNvSpPr>
          <p:nvPr>
            <p:ph type="sldNum" sz="quarter" idx="10"/>
          </p:nvPr>
        </p:nvSpPr>
        <p:spPr>
          <a:ln/>
        </p:spPr>
        <p:txBody>
          <a:bodyPr/>
          <a:lstStyle>
            <a:lvl1pPr>
              <a:defRPr/>
            </a:lvl1pPr>
          </a:lstStyle>
          <a:p>
            <a:pPr>
              <a:defRPr/>
            </a:pPr>
            <a:fld id="{79F91AF4-3AD1-4BC8-BC81-7BEC4B11BC2E}" type="slidenum">
              <a:rPr lang="es-ES"/>
              <a:pPr>
                <a:defRPr/>
              </a:pPr>
              <a:t>‹Nº›</a:t>
            </a:fld>
            <a:endParaRPr lang="es-ES"/>
          </a:p>
        </p:txBody>
      </p:sp>
    </p:spTree>
  </p:cSld>
  <p:clrMapOvr>
    <a:masterClrMapping/>
  </p:clrMapOvr>
  <p:transition spd="slow">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fld id="{495AC7A9-92BE-4009-A9DC-6AF2421DF712}" type="datetimeFigureOut">
              <a:rPr lang="es-MX"/>
              <a:pPr>
                <a:defRPr/>
              </a:pPr>
              <a:t>19/04/2016</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F6E223F0-D52C-42B2-9F3C-911755863AC9}" type="slidenum">
              <a:rPr lang="es-MX"/>
              <a:pPr>
                <a:defRPr/>
              </a:pPr>
              <a:t>‹Nº›</a:t>
            </a:fld>
            <a:endParaRPr lang="es-MX"/>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541338" y="5875338"/>
            <a:ext cx="5829300" cy="1816100"/>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541338" y="3875088"/>
            <a:ext cx="5829300" cy="200025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fld id="{3481B04B-D40C-4CFE-8153-BD4099CBB7EF}" type="datetimeFigureOut">
              <a:rPr lang="es-MX"/>
              <a:pPr>
                <a:defRPr/>
              </a:pPr>
              <a:t>19/04/2016</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2A75D0B5-9BE2-4BFE-8C05-81336A569D83}" type="slidenum">
              <a:rPr lang="es-MX"/>
              <a:pPr>
                <a:defRPr/>
              </a:pPr>
              <a:t>‹Nº›</a:t>
            </a:fld>
            <a:endParaRPr lang="es-MX"/>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342900" y="2133600"/>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3505200" y="2133600"/>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fld id="{B350D160-5513-42AA-A25A-13CD6E0E030E}" type="datetimeFigureOut">
              <a:rPr lang="es-MX"/>
              <a:pPr>
                <a:defRPr/>
              </a:pPr>
              <a:t>19/04/2016</a:t>
            </a:fld>
            <a:endParaRPr lang="es-MX"/>
          </a:p>
        </p:txBody>
      </p:sp>
      <p:sp>
        <p:nvSpPr>
          <p:cNvPr id="6" name="Rectangle 5"/>
          <p:cNvSpPr>
            <a:spLocks noGrp="1" noChangeArrowheads="1"/>
          </p:cNvSpPr>
          <p:nvPr>
            <p:ph type="ftr" sz="quarter" idx="11"/>
          </p:nvPr>
        </p:nvSpPr>
        <p:spPr>
          <a:ln/>
        </p:spPr>
        <p:txBody>
          <a:bodyPr/>
          <a:lstStyle>
            <a:lvl1pPr>
              <a:defRPr/>
            </a:lvl1pPr>
          </a:lstStyle>
          <a:p>
            <a:pPr>
              <a:defRPr/>
            </a:pPr>
            <a:endParaRPr lang="es-MX"/>
          </a:p>
        </p:txBody>
      </p:sp>
      <p:sp>
        <p:nvSpPr>
          <p:cNvPr id="7" name="Rectangle 6"/>
          <p:cNvSpPr>
            <a:spLocks noGrp="1" noChangeArrowheads="1"/>
          </p:cNvSpPr>
          <p:nvPr>
            <p:ph type="sldNum" sz="quarter" idx="12"/>
          </p:nvPr>
        </p:nvSpPr>
        <p:spPr>
          <a:ln/>
        </p:spPr>
        <p:txBody>
          <a:bodyPr/>
          <a:lstStyle>
            <a:lvl1pPr>
              <a:defRPr/>
            </a:lvl1pPr>
          </a:lstStyle>
          <a:p>
            <a:pPr>
              <a:defRPr/>
            </a:pPr>
            <a:fld id="{B9D85378-F4DD-40AD-8642-86ED13BE649B}" type="slidenum">
              <a:rPr lang="es-MX"/>
              <a:pPr>
                <a:defRPr/>
              </a:pPr>
              <a:t>‹Nº›</a:t>
            </a:fld>
            <a:endParaRPr lang="es-MX"/>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342900" y="2046288"/>
            <a:ext cx="3030538" cy="854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342900" y="2900363"/>
            <a:ext cx="3030538" cy="52673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3484563" y="2046288"/>
            <a:ext cx="3030537" cy="854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3484563" y="2900363"/>
            <a:ext cx="3030537" cy="52673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fld id="{C2213005-336C-4450-A39E-55E2541085D5}" type="datetimeFigureOut">
              <a:rPr lang="es-MX"/>
              <a:pPr>
                <a:defRPr/>
              </a:pPr>
              <a:t>19/04/2016</a:t>
            </a:fld>
            <a:endParaRPr lang="es-MX"/>
          </a:p>
        </p:txBody>
      </p:sp>
      <p:sp>
        <p:nvSpPr>
          <p:cNvPr id="8" name="Rectangle 5"/>
          <p:cNvSpPr>
            <a:spLocks noGrp="1" noChangeArrowheads="1"/>
          </p:cNvSpPr>
          <p:nvPr>
            <p:ph type="ftr" sz="quarter" idx="11"/>
          </p:nvPr>
        </p:nvSpPr>
        <p:spPr>
          <a:ln/>
        </p:spPr>
        <p:txBody>
          <a:bodyPr/>
          <a:lstStyle>
            <a:lvl1pPr>
              <a:defRPr/>
            </a:lvl1pPr>
          </a:lstStyle>
          <a:p>
            <a:pPr>
              <a:defRPr/>
            </a:pPr>
            <a:endParaRPr lang="es-MX"/>
          </a:p>
        </p:txBody>
      </p:sp>
      <p:sp>
        <p:nvSpPr>
          <p:cNvPr id="9" name="Rectangle 6"/>
          <p:cNvSpPr>
            <a:spLocks noGrp="1" noChangeArrowheads="1"/>
          </p:cNvSpPr>
          <p:nvPr>
            <p:ph type="sldNum" sz="quarter" idx="12"/>
          </p:nvPr>
        </p:nvSpPr>
        <p:spPr>
          <a:ln/>
        </p:spPr>
        <p:txBody>
          <a:bodyPr/>
          <a:lstStyle>
            <a:lvl1pPr>
              <a:defRPr/>
            </a:lvl1pPr>
          </a:lstStyle>
          <a:p>
            <a:pPr>
              <a:defRPr/>
            </a:pPr>
            <a:fld id="{31A87A61-F5C5-48B1-AD13-5366E1F923E5}" type="slidenum">
              <a:rPr lang="es-MX"/>
              <a:pPr>
                <a:defRPr/>
              </a:pPr>
              <a:t>‹Nº›</a:t>
            </a:fld>
            <a:endParaRPr lang="es-MX"/>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Rectangle 4"/>
          <p:cNvSpPr>
            <a:spLocks noGrp="1" noChangeArrowheads="1"/>
          </p:cNvSpPr>
          <p:nvPr>
            <p:ph type="dt" sz="half" idx="10"/>
          </p:nvPr>
        </p:nvSpPr>
        <p:spPr>
          <a:ln/>
        </p:spPr>
        <p:txBody>
          <a:bodyPr/>
          <a:lstStyle>
            <a:lvl1pPr>
              <a:defRPr/>
            </a:lvl1pPr>
          </a:lstStyle>
          <a:p>
            <a:pPr>
              <a:defRPr/>
            </a:pPr>
            <a:fld id="{963CC281-FE49-4C93-AD72-C59B68543505}" type="datetimeFigureOut">
              <a:rPr lang="es-MX"/>
              <a:pPr>
                <a:defRPr/>
              </a:pPr>
              <a:t>19/04/2016</a:t>
            </a:fld>
            <a:endParaRPr lang="es-MX"/>
          </a:p>
        </p:txBody>
      </p:sp>
      <p:sp>
        <p:nvSpPr>
          <p:cNvPr id="4" name="Rectangle 5"/>
          <p:cNvSpPr>
            <a:spLocks noGrp="1" noChangeArrowheads="1"/>
          </p:cNvSpPr>
          <p:nvPr>
            <p:ph type="ftr" sz="quarter" idx="11"/>
          </p:nvPr>
        </p:nvSpPr>
        <p:spPr>
          <a:ln/>
        </p:spPr>
        <p:txBody>
          <a:bodyPr/>
          <a:lstStyle>
            <a:lvl1pPr>
              <a:defRPr/>
            </a:lvl1pPr>
          </a:lstStyle>
          <a:p>
            <a:pPr>
              <a:defRPr/>
            </a:pPr>
            <a:endParaRPr lang="es-MX"/>
          </a:p>
        </p:txBody>
      </p:sp>
      <p:sp>
        <p:nvSpPr>
          <p:cNvPr id="5" name="Rectangle 6"/>
          <p:cNvSpPr>
            <a:spLocks noGrp="1" noChangeArrowheads="1"/>
          </p:cNvSpPr>
          <p:nvPr>
            <p:ph type="sldNum" sz="quarter" idx="12"/>
          </p:nvPr>
        </p:nvSpPr>
        <p:spPr>
          <a:ln/>
        </p:spPr>
        <p:txBody>
          <a:bodyPr/>
          <a:lstStyle>
            <a:lvl1pPr>
              <a:defRPr/>
            </a:lvl1pPr>
          </a:lstStyle>
          <a:p>
            <a:pPr>
              <a:defRPr/>
            </a:pPr>
            <a:fld id="{170456D8-232B-466E-8878-9511332967E0}" type="slidenum">
              <a:rPr lang="es-MX"/>
              <a:pPr>
                <a:defRPr/>
              </a:pPr>
              <a:t>‹Nº›</a:t>
            </a:fld>
            <a:endParaRPr lang="es-MX"/>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17BFCDC9-9953-4603-A95E-7347C3FD764D}" type="datetimeFigureOut">
              <a:rPr lang="es-MX"/>
              <a:pPr>
                <a:defRPr/>
              </a:pPr>
              <a:t>19/04/2016</a:t>
            </a:fld>
            <a:endParaRPr lang="es-MX"/>
          </a:p>
        </p:txBody>
      </p:sp>
      <p:sp>
        <p:nvSpPr>
          <p:cNvPr id="3" name="Rectangle 5"/>
          <p:cNvSpPr>
            <a:spLocks noGrp="1" noChangeArrowheads="1"/>
          </p:cNvSpPr>
          <p:nvPr>
            <p:ph type="ftr" sz="quarter" idx="11"/>
          </p:nvPr>
        </p:nvSpPr>
        <p:spPr>
          <a:ln/>
        </p:spPr>
        <p:txBody>
          <a:bodyPr/>
          <a:lstStyle>
            <a:lvl1pPr>
              <a:defRPr/>
            </a:lvl1pPr>
          </a:lstStyle>
          <a:p>
            <a:pPr>
              <a:defRPr/>
            </a:pPr>
            <a:endParaRPr lang="es-MX"/>
          </a:p>
        </p:txBody>
      </p:sp>
      <p:sp>
        <p:nvSpPr>
          <p:cNvPr id="4" name="Rectangle 6"/>
          <p:cNvSpPr>
            <a:spLocks noGrp="1" noChangeArrowheads="1"/>
          </p:cNvSpPr>
          <p:nvPr>
            <p:ph type="sldNum" sz="quarter" idx="12"/>
          </p:nvPr>
        </p:nvSpPr>
        <p:spPr>
          <a:ln/>
        </p:spPr>
        <p:txBody>
          <a:bodyPr/>
          <a:lstStyle>
            <a:lvl1pPr>
              <a:defRPr/>
            </a:lvl1pPr>
          </a:lstStyle>
          <a:p>
            <a:pPr>
              <a:defRPr/>
            </a:pPr>
            <a:fld id="{8AB641C2-E1B1-4166-9006-C7C85F1444BD}" type="slidenum">
              <a:rPr lang="es-MX"/>
              <a:pPr>
                <a:defRPr/>
              </a:pPr>
              <a:t>‹Nº›</a:t>
            </a:fld>
            <a:endParaRPr lang="es-MX"/>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342900" y="363538"/>
            <a:ext cx="2255838" cy="154940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2681288" y="363538"/>
            <a:ext cx="3833812" cy="78041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342900" y="1912938"/>
            <a:ext cx="2255838" cy="62547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fld id="{8414F506-67DA-462C-B74F-D3400B8CDE59}" type="datetimeFigureOut">
              <a:rPr lang="es-MX"/>
              <a:pPr>
                <a:defRPr/>
              </a:pPr>
              <a:t>19/04/2016</a:t>
            </a:fld>
            <a:endParaRPr lang="es-MX"/>
          </a:p>
        </p:txBody>
      </p:sp>
      <p:sp>
        <p:nvSpPr>
          <p:cNvPr id="6" name="Rectangle 5"/>
          <p:cNvSpPr>
            <a:spLocks noGrp="1" noChangeArrowheads="1"/>
          </p:cNvSpPr>
          <p:nvPr>
            <p:ph type="ftr" sz="quarter" idx="11"/>
          </p:nvPr>
        </p:nvSpPr>
        <p:spPr>
          <a:ln/>
        </p:spPr>
        <p:txBody>
          <a:bodyPr/>
          <a:lstStyle>
            <a:lvl1pPr>
              <a:defRPr/>
            </a:lvl1pPr>
          </a:lstStyle>
          <a:p>
            <a:pPr>
              <a:defRPr/>
            </a:pPr>
            <a:endParaRPr lang="es-MX"/>
          </a:p>
        </p:txBody>
      </p:sp>
      <p:sp>
        <p:nvSpPr>
          <p:cNvPr id="7" name="Rectangle 6"/>
          <p:cNvSpPr>
            <a:spLocks noGrp="1" noChangeArrowheads="1"/>
          </p:cNvSpPr>
          <p:nvPr>
            <p:ph type="sldNum" sz="quarter" idx="12"/>
          </p:nvPr>
        </p:nvSpPr>
        <p:spPr>
          <a:ln/>
        </p:spPr>
        <p:txBody>
          <a:bodyPr/>
          <a:lstStyle>
            <a:lvl1pPr>
              <a:defRPr/>
            </a:lvl1pPr>
          </a:lstStyle>
          <a:p>
            <a:pPr>
              <a:defRPr/>
            </a:pPr>
            <a:fld id="{425A88BF-1F72-4D2B-96E0-F965432B5876}" type="slidenum">
              <a:rPr lang="es-MX"/>
              <a:pPr>
                <a:defRPr/>
              </a:pPr>
              <a:t>‹Nº›</a:t>
            </a:fld>
            <a:endParaRPr lang="es-MX"/>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344613" y="6400800"/>
            <a:ext cx="4114800" cy="755650"/>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344613" y="81756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3 Marcador de texto"/>
          <p:cNvSpPr>
            <a:spLocks noGrp="1"/>
          </p:cNvSpPr>
          <p:nvPr>
            <p:ph type="body" sz="half" idx="2"/>
          </p:nvPr>
        </p:nvSpPr>
        <p:spPr>
          <a:xfrm>
            <a:off x="1344613" y="7156450"/>
            <a:ext cx="4114800" cy="10731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fld id="{E35F093E-54E7-4FD8-8184-E381D8F347BB}" type="datetimeFigureOut">
              <a:rPr lang="es-MX"/>
              <a:pPr>
                <a:defRPr/>
              </a:pPr>
              <a:t>19/04/2016</a:t>
            </a:fld>
            <a:endParaRPr lang="es-MX"/>
          </a:p>
        </p:txBody>
      </p:sp>
      <p:sp>
        <p:nvSpPr>
          <p:cNvPr id="6" name="Rectangle 5"/>
          <p:cNvSpPr>
            <a:spLocks noGrp="1" noChangeArrowheads="1"/>
          </p:cNvSpPr>
          <p:nvPr>
            <p:ph type="ftr" sz="quarter" idx="11"/>
          </p:nvPr>
        </p:nvSpPr>
        <p:spPr>
          <a:ln/>
        </p:spPr>
        <p:txBody>
          <a:bodyPr/>
          <a:lstStyle>
            <a:lvl1pPr>
              <a:defRPr/>
            </a:lvl1pPr>
          </a:lstStyle>
          <a:p>
            <a:pPr>
              <a:defRPr/>
            </a:pPr>
            <a:endParaRPr lang="es-MX"/>
          </a:p>
        </p:txBody>
      </p:sp>
      <p:sp>
        <p:nvSpPr>
          <p:cNvPr id="7" name="Rectangle 6"/>
          <p:cNvSpPr>
            <a:spLocks noGrp="1" noChangeArrowheads="1"/>
          </p:cNvSpPr>
          <p:nvPr>
            <p:ph type="sldNum" sz="quarter" idx="12"/>
          </p:nvPr>
        </p:nvSpPr>
        <p:spPr>
          <a:ln/>
        </p:spPr>
        <p:txBody>
          <a:bodyPr/>
          <a:lstStyle>
            <a:lvl1pPr>
              <a:defRPr/>
            </a:lvl1pPr>
          </a:lstStyle>
          <a:p>
            <a:pPr>
              <a:defRPr/>
            </a:pPr>
            <a:fld id="{B8842191-8ECD-4E1A-9B23-3AA023585BCD}" type="slidenum">
              <a:rPr lang="es-MX"/>
              <a:pPr>
                <a:defRPr/>
              </a:pPr>
              <a:t>‹Nº›</a:t>
            </a:fld>
            <a:endParaRPr lang="es-MX"/>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fld id="{93CA9B0D-7A46-487B-B4D2-DA16C1EFCEF8}" type="datetimeFigureOut">
              <a:rPr lang="es-MX"/>
              <a:pPr>
                <a:defRPr/>
              </a:pPr>
              <a:t>19/04/2016</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9788274A-6774-478F-9BB9-9C1F0AF74DD1}" type="slidenum">
              <a:rPr lang="es-MX"/>
              <a:pPr>
                <a:defRPr/>
              </a:pPr>
              <a:t>‹Nº›</a:t>
            </a:fld>
            <a:endParaRPr lang="es-MX"/>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4972050" y="366713"/>
            <a:ext cx="1543050" cy="780097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342900" y="366713"/>
            <a:ext cx="4476750" cy="780097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fld id="{1A8D8B3A-CDA2-4934-ADF2-D8117E50C232}" type="datetimeFigureOut">
              <a:rPr lang="es-MX"/>
              <a:pPr>
                <a:defRPr/>
              </a:pPr>
              <a:t>19/04/2016</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D5EAF729-26DB-4CBB-B304-6811664EB2D1}" type="slidenum">
              <a:rPr lang="es-MX"/>
              <a:pPr>
                <a:defRPr/>
              </a:pPr>
              <a:t>‹Nº›</a:t>
            </a:fld>
            <a:endParaRPr lang="es-MX"/>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Rectangle 7"/>
          <p:cNvSpPr>
            <a:spLocks noGrp="1" noChangeArrowheads="1"/>
          </p:cNvSpPr>
          <p:nvPr>
            <p:ph type="sldNum" sz="quarter" idx="10"/>
          </p:nvPr>
        </p:nvSpPr>
        <p:spPr>
          <a:ln/>
        </p:spPr>
        <p:txBody>
          <a:bodyPr/>
          <a:lstStyle>
            <a:lvl1pPr>
              <a:defRPr/>
            </a:lvl1pPr>
          </a:lstStyle>
          <a:p>
            <a:pPr>
              <a:defRPr/>
            </a:pPr>
            <a:fld id="{8C6AEECC-22D9-4638-8A2D-86D0B5C72363}" type="slidenum">
              <a:rPr lang="es-ES"/>
              <a:pPr>
                <a:defRPr/>
              </a:pPr>
              <a:t>‹Nº›</a:t>
            </a:fld>
            <a:endParaRPr lang="es-ES"/>
          </a:p>
        </p:txBody>
      </p:sp>
    </p:spTree>
  </p:cSld>
  <p:clrMapOvr>
    <a:masterClrMapping/>
  </p:clrMapOvr>
  <p:transition spd="slow">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514350" y="2840038"/>
            <a:ext cx="5829300" cy="1960562"/>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028700" y="5181600"/>
            <a:ext cx="4800600" cy="23368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MX"/>
          </a:p>
        </p:txBody>
      </p:sp>
      <p:sp>
        <p:nvSpPr>
          <p:cNvPr id="4" name="Rectangle 4"/>
          <p:cNvSpPr>
            <a:spLocks noGrp="1" noChangeArrowheads="1"/>
          </p:cNvSpPr>
          <p:nvPr>
            <p:ph type="dt" sz="half" idx="10"/>
          </p:nvPr>
        </p:nvSpPr>
        <p:spPr>
          <a:ln/>
        </p:spPr>
        <p:txBody>
          <a:bodyPr/>
          <a:lstStyle>
            <a:lvl1pPr>
              <a:defRPr/>
            </a:lvl1pPr>
          </a:lstStyle>
          <a:p>
            <a:pPr>
              <a:defRPr/>
            </a:pPr>
            <a:fld id="{78F0CE01-DC79-43B6-BD06-10A6C699D857}" type="datetimeFigureOut">
              <a:rPr lang="es-MX"/>
              <a:pPr>
                <a:defRPr/>
              </a:pPr>
              <a:t>19/04/2016</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545F1213-45EA-473D-BE5E-D07EE43B9291}" type="slidenum">
              <a:rPr lang="es-MX"/>
              <a:pPr>
                <a:defRPr/>
              </a:pPr>
              <a:t>‹Nº›</a:t>
            </a:fld>
            <a:endParaRPr lang="es-MX"/>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fld id="{21E12F74-538E-4CED-B3B7-284F39E498A9}" type="datetimeFigureOut">
              <a:rPr lang="es-MX"/>
              <a:pPr>
                <a:defRPr/>
              </a:pPr>
              <a:t>19/04/2016</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C9DA83C7-7A39-4561-9548-620CC7A52278}" type="slidenum">
              <a:rPr lang="es-MX"/>
              <a:pPr>
                <a:defRPr/>
              </a:pPr>
              <a:t>‹Nº›</a:t>
            </a:fld>
            <a:endParaRPr lang="es-MX"/>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541338" y="5875338"/>
            <a:ext cx="5829300" cy="1816100"/>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541338" y="3875088"/>
            <a:ext cx="5829300" cy="200025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fld id="{8512BAA5-9132-44B1-A9BE-BC3872361626}" type="datetimeFigureOut">
              <a:rPr lang="es-MX"/>
              <a:pPr>
                <a:defRPr/>
              </a:pPr>
              <a:t>19/04/2016</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16CEE7B1-07A6-4651-ACFA-127BCBEF4DC2}" type="slidenum">
              <a:rPr lang="es-MX"/>
              <a:pPr>
                <a:defRPr/>
              </a:pPr>
              <a:t>‹Nº›</a:t>
            </a:fld>
            <a:endParaRPr lang="es-MX"/>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342900" y="2133600"/>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3505200" y="2133600"/>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fld id="{BA57EAAD-88BE-4D28-9C5F-51FBD2D833EE}" type="datetimeFigureOut">
              <a:rPr lang="es-MX"/>
              <a:pPr>
                <a:defRPr/>
              </a:pPr>
              <a:t>19/04/2016</a:t>
            </a:fld>
            <a:endParaRPr lang="es-MX"/>
          </a:p>
        </p:txBody>
      </p:sp>
      <p:sp>
        <p:nvSpPr>
          <p:cNvPr id="6" name="Rectangle 5"/>
          <p:cNvSpPr>
            <a:spLocks noGrp="1" noChangeArrowheads="1"/>
          </p:cNvSpPr>
          <p:nvPr>
            <p:ph type="ftr" sz="quarter" idx="11"/>
          </p:nvPr>
        </p:nvSpPr>
        <p:spPr>
          <a:ln/>
        </p:spPr>
        <p:txBody>
          <a:bodyPr/>
          <a:lstStyle>
            <a:lvl1pPr>
              <a:defRPr/>
            </a:lvl1pPr>
          </a:lstStyle>
          <a:p>
            <a:pPr>
              <a:defRPr/>
            </a:pPr>
            <a:endParaRPr lang="es-MX"/>
          </a:p>
        </p:txBody>
      </p:sp>
      <p:sp>
        <p:nvSpPr>
          <p:cNvPr id="7" name="Rectangle 6"/>
          <p:cNvSpPr>
            <a:spLocks noGrp="1" noChangeArrowheads="1"/>
          </p:cNvSpPr>
          <p:nvPr>
            <p:ph type="sldNum" sz="quarter" idx="12"/>
          </p:nvPr>
        </p:nvSpPr>
        <p:spPr>
          <a:ln/>
        </p:spPr>
        <p:txBody>
          <a:bodyPr/>
          <a:lstStyle>
            <a:lvl1pPr>
              <a:defRPr/>
            </a:lvl1pPr>
          </a:lstStyle>
          <a:p>
            <a:pPr>
              <a:defRPr/>
            </a:pPr>
            <a:fld id="{FE3774CE-E666-48A7-9885-EBF6A025BF30}" type="slidenum">
              <a:rPr lang="es-MX"/>
              <a:pPr>
                <a:defRPr/>
              </a:pPr>
              <a:t>‹Nº›</a:t>
            </a:fld>
            <a:endParaRPr lang="es-MX"/>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342900" y="2046288"/>
            <a:ext cx="3030538" cy="854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342900" y="2900363"/>
            <a:ext cx="3030538" cy="52673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3484563" y="2046288"/>
            <a:ext cx="3030537" cy="854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3484563" y="2900363"/>
            <a:ext cx="3030537" cy="52673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fld id="{2C278FD1-CDCA-428E-9FF9-5CA7FC3B7959}" type="datetimeFigureOut">
              <a:rPr lang="es-MX"/>
              <a:pPr>
                <a:defRPr/>
              </a:pPr>
              <a:t>19/04/2016</a:t>
            </a:fld>
            <a:endParaRPr lang="es-MX"/>
          </a:p>
        </p:txBody>
      </p:sp>
      <p:sp>
        <p:nvSpPr>
          <p:cNvPr id="8" name="Rectangle 5"/>
          <p:cNvSpPr>
            <a:spLocks noGrp="1" noChangeArrowheads="1"/>
          </p:cNvSpPr>
          <p:nvPr>
            <p:ph type="ftr" sz="quarter" idx="11"/>
          </p:nvPr>
        </p:nvSpPr>
        <p:spPr>
          <a:ln/>
        </p:spPr>
        <p:txBody>
          <a:bodyPr/>
          <a:lstStyle>
            <a:lvl1pPr>
              <a:defRPr/>
            </a:lvl1pPr>
          </a:lstStyle>
          <a:p>
            <a:pPr>
              <a:defRPr/>
            </a:pPr>
            <a:endParaRPr lang="es-MX"/>
          </a:p>
        </p:txBody>
      </p:sp>
      <p:sp>
        <p:nvSpPr>
          <p:cNvPr id="9" name="Rectangle 6"/>
          <p:cNvSpPr>
            <a:spLocks noGrp="1" noChangeArrowheads="1"/>
          </p:cNvSpPr>
          <p:nvPr>
            <p:ph type="sldNum" sz="quarter" idx="12"/>
          </p:nvPr>
        </p:nvSpPr>
        <p:spPr>
          <a:ln/>
        </p:spPr>
        <p:txBody>
          <a:bodyPr/>
          <a:lstStyle>
            <a:lvl1pPr>
              <a:defRPr/>
            </a:lvl1pPr>
          </a:lstStyle>
          <a:p>
            <a:pPr>
              <a:defRPr/>
            </a:pPr>
            <a:fld id="{E05C037D-10ED-4FE4-B245-D96CF464769D}" type="slidenum">
              <a:rPr lang="es-MX"/>
              <a:pPr>
                <a:defRPr/>
              </a:pPr>
              <a:t>‹Nº›</a:t>
            </a:fld>
            <a:endParaRPr lang="es-MX"/>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Rectangle 4"/>
          <p:cNvSpPr>
            <a:spLocks noGrp="1" noChangeArrowheads="1"/>
          </p:cNvSpPr>
          <p:nvPr>
            <p:ph type="dt" sz="half" idx="10"/>
          </p:nvPr>
        </p:nvSpPr>
        <p:spPr>
          <a:ln/>
        </p:spPr>
        <p:txBody>
          <a:bodyPr/>
          <a:lstStyle>
            <a:lvl1pPr>
              <a:defRPr/>
            </a:lvl1pPr>
          </a:lstStyle>
          <a:p>
            <a:pPr>
              <a:defRPr/>
            </a:pPr>
            <a:fld id="{705D697C-B34A-4772-874E-EEEFB0514E78}" type="datetimeFigureOut">
              <a:rPr lang="es-MX"/>
              <a:pPr>
                <a:defRPr/>
              </a:pPr>
              <a:t>19/04/2016</a:t>
            </a:fld>
            <a:endParaRPr lang="es-MX"/>
          </a:p>
        </p:txBody>
      </p:sp>
      <p:sp>
        <p:nvSpPr>
          <p:cNvPr id="4" name="Rectangle 5"/>
          <p:cNvSpPr>
            <a:spLocks noGrp="1" noChangeArrowheads="1"/>
          </p:cNvSpPr>
          <p:nvPr>
            <p:ph type="ftr" sz="quarter" idx="11"/>
          </p:nvPr>
        </p:nvSpPr>
        <p:spPr>
          <a:ln/>
        </p:spPr>
        <p:txBody>
          <a:bodyPr/>
          <a:lstStyle>
            <a:lvl1pPr>
              <a:defRPr/>
            </a:lvl1pPr>
          </a:lstStyle>
          <a:p>
            <a:pPr>
              <a:defRPr/>
            </a:pPr>
            <a:endParaRPr lang="es-MX"/>
          </a:p>
        </p:txBody>
      </p:sp>
      <p:sp>
        <p:nvSpPr>
          <p:cNvPr id="5" name="Rectangle 6"/>
          <p:cNvSpPr>
            <a:spLocks noGrp="1" noChangeArrowheads="1"/>
          </p:cNvSpPr>
          <p:nvPr>
            <p:ph type="sldNum" sz="quarter" idx="12"/>
          </p:nvPr>
        </p:nvSpPr>
        <p:spPr>
          <a:ln/>
        </p:spPr>
        <p:txBody>
          <a:bodyPr/>
          <a:lstStyle>
            <a:lvl1pPr>
              <a:defRPr/>
            </a:lvl1pPr>
          </a:lstStyle>
          <a:p>
            <a:pPr>
              <a:defRPr/>
            </a:pPr>
            <a:fld id="{98ED25ED-C2A8-411C-9CE6-BB38F0685093}" type="slidenum">
              <a:rPr lang="es-MX"/>
              <a:pPr>
                <a:defRPr/>
              </a:pPr>
              <a:t>‹Nº›</a:t>
            </a:fld>
            <a:endParaRPr lang="es-MX"/>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451F5E81-F5E1-49D8-8B24-3CA92A2FCAA9}" type="datetimeFigureOut">
              <a:rPr lang="es-MX"/>
              <a:pPr>
                <a:defRPr/>
              </a:pPr>
              <a:t>19/04/2016</a:t>
            </a:fld>
            <a:endParaRPr lang="es-MX"/>
          </a:p>
        </p:txBody>
      </p:sp>
      <p:sp>
        <p:nvSpPr>
          <p:cNvPr id="3" name="Rectangle 5"/>
          <p:cNvSpPr>
            <a:spLocks noGrp="1" noChangeArrowheads="1"/>
          </p:cNvSpPr>
          <p:nvPr>
            <p:ph type="ftr" sz="quarter" idx="11"/>
          </p:nvPr>
        </p:nvSpPr>
        <p:spPr>
          <a:ln/>
        </p:spPr>
        <p:txBody>
          <a:bodyPr/>
          <a:lstStyle>
            <a:lvl1pPr>
              <a:defRPr/>
            </a:lvl1pPr>
          </a:lstStyle>
          <a:p>
            <a:pPr>
              <a:defRPr/>
            </a:pPr>
            <a:endParaRPr lang="es-MX"/>
          </a:p>
        </p:txBody>
      </p:sp>
      <p:sp>
        <p:nvSpPr>
          <p:cNvPr id="4" name="Rectangle 6"/>
          <p:cNvSpPr>
            <a:spLocks noGrp="1" noChangeArrowheads="1"/>
          </p:cNvSpPr>
          <p:nvPr>
            <p:ph type="sldNum" sz="quarter" idx="12"/>
          </p:nvPr>
        </p:nvSpPr>
        <p:spPr>
          <a:ln/>
        </p:spPr>
        <p:txBody>
          <a:bodyPr/>
          <a:lstStyle>
            <a:lvl1pPr>
              <a:defRPr/>
            </a:lvl1pPr>
          </a:lstStyle>
          <a:p>
            <a:pPr>
              <a:defRPr/>
            </a:pPr>
            <a:fld id="{A5D154DA-C800-478C-B342-E8CAC96592C0}" type="slidenum">
              <a:rPr lang="es-MX"/>
              <a:pPr>
                <a:defRPr/>
              </a:pPr>
              <a:t>‹Nº›</a:t>
            </a:fld>
            <a:endParaRPr lang="es-MX"/>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342900" y="363538"/>
            <a:ext cx="2255838" cy="154940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2681288" y="363538"/>
            <a:ext cx="3833812" cy="78041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342900" y="1912938"/>
            <a:ext cx="2255838" cy="62547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fld id="{4C799A07-DFBF-494B-B299-DB0DC4648ED1}" type="datetimeFigureOut">
              <a:rPr lang="es-MX"/>
              <a:pPr>
                <a:defRPr/>
              </a:pPr>
              <a:t>19/04/2016</a:t>
            </a:fld>
            <a:endParaRPr lang="es-MX"/>
          </a:p>
        </p:txBody>
      </p:sp>
      <p:sp>
        <p:nvSpPr>
          <p:cNvPr id="6" name="Rectangle 5"/>
          <p:cNvSpPr>
            <a:spLocks noGrp="1" noChangeArrowheads="1"/>
          </p:cNvSpPr>
          <p:nvPr>
            <p:ph type="ftr" sz="quarter" idx="11"/>
          </p:nvPr>
        </p:nvSpPr>
        <p:spPr>
          <a:ln/>
        </p:spPr>
        <p:txBody>
          <a:bodyPr/>
          <a:lstStyle>
            <a:lvl1pPr>
              <a:defRPr/>
            </a:lvl1pPr>
          </a:lstStyle>
          <a:p>
            <a:pPr>
              <a:defRPr/>
            </a:pPr>
            <a:endParaRPr lang="es-MX"/>
          </a:p>
        </p:txBody>
      </p:sp>
      <p:sp>
        <p:nvSpPr>
          <p:cNvPr id="7" name="Rectangle 6"/>
          <p:cNvSpPr>
            <a:spLocks noGrp="1" noChangeArrowheads="1"/>
          </p:cNvSpPr>
          <p:nvPr>
            <p:ph type="sldNum" sz="quarter" idx="12"/>
          </p:nvPr>
        </p:nvSpPr>
        <p:spPr>
          <a:ln/>
        </p:spPr>
        <p:txBody>
          <a:bodyPr/>
          <a:lstStyle>
            <a:lvl1pPr>
              <a:defRPr/>
            </a:lvl1pPr>
          </a:lstStyle>
          <a:p>
            <a:pPr>
              <a:defRPr/>
            </a:pPr>
            <a:fld id="{828B6315-0A3E-4900-BC89-B8E5E7261BB3}" type="slidenum">
              <a:rPr lang="es-MX"/>
              <a:pPr>
                <a:defRPr/>
              </a:pPr>
              <a:t>‹Nº›</a:t>
            </a:fld>
            <a:endParaRPr lang="es-MX"/>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344613" y="6400800"/>
            <a:ext cx="4114800" cy="755650"/>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344613" y="81756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3 Marcador de texto"/>
          <p:cNvSpPr>
            <a:spLocks noGrp="1"/>
          </p:cNvSpPr>
          <p:nvPr>
            <p:ph type="body" sz="half" idx="2"/>
          </p:nvPr>
        </p:nvSpPr>
        <p:spPr>
          <a:xfrm>
            <a:off x="1344613" y="7156450"/>
            <a:ext cx="4114800" cy="10731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fld id="{A31D5CE8-17D5-4F71-9D73-F765143F4AFC}" type="datetimeFigureOut">
              <a:rPr lang="es-MX"/>
              <a:pPr>
                <a:defRPr/>
              </a:pPr>
              <a:t>19/04/2016</a:t>
            </a:fld>
            <a:endParaRPr lang="es-MX"/>
          </a:p>
        </p:txBody>
      </p:sp>
      <p:sp>
        <p:nvSpPr>
          <p:cNvPr id="6" name="Rectangle 5"/>
          <p:cNvSpPr>
            <a:spLocks noGrp="1" noChangeArrowheads="1"/>
          </p:cNvSpPr>
          <p:nvPr>
            <p:ph type="ftr" sz="quarter" idx="11"/>
          </p:nvPr>
        </p:nvSpPr>
        <p:spPr>
          <a:ln/>
        </p:spPr>
        <p:txBody>
          <a:bodyPr/>
          <a:lstStyle>
            <a:lvl1pPr>
              <a:defRPr/>
            </a:lvl1pPr>
          </a:lstStyle>
          <a:p>
            <a:pPr>
              <a:defRPr/>
            </a:pPr>
            <a:endParaRPr lang="es-MX"/>
          </a:p>
        </p:txBody>
      </p:sp>
      <p:sp>
        <p:nvSpPr>
          <p:cNvPr id="7" name="Rectangle 6"/>
          <p:cNvSpPr>
            <a:spLocks noGrp="1" noChangeArrowheads="1"/>
          </p:cNvSpPr>
          <p:nvPr>
            <p:ph type="sldNum" sz="quarter" idx="12"/>
          </p:nvPr>
        </p:nvSpPr>
        <p:spPr>
          <a:ln/>
        </p:spPr>
        <p:txBody>
          <a:bodyPr/>
          <a:lstStyle>
            <a:lvl1pPr>
              <a:defRPr/>
            </a:lvl1pPr>
          </a:lstStyle>
          <a:p>
            <a:pPr>
              <a:defRPr/>
            </a:pPr>
            <a:fld id="{A405EDC9-46D7-470D-B6C9-59356001A0AA}" type="slidenum">
              <a:rPr lang="es-MX"/>
              <a:pPr>
                <a:defRPr/>
              </a:pPr>
              <a:t>‹Nº›</a:t>
            </a:fld>
            <a:endParaRPr lang="es-MX"/>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fld id="{7B5FD40E-CB39-4B9D-A46C-708BBD8CBF20}" type="datetimeFigureOut">
              <a:rPr lang="es-MX"/>
              <a:pPr>
                <a:defRPr/>
              </a:pPr>
              <a:t>19/04/2016</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D890C2FF-2FAE-4EA6-B9CB-B0A9C6441686}" type="slidenum">
              <a:rPr lang="es-MX"/>
              <a:pPr>
                <a:defRPr/>
              </a:pPr>
              <a:t>‹Nº›</a:t>
            </a:fld>
            <a:endParaRPr lang="es-MX"/>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ln/>
        </p:spPr>
        <p:txBody>
          <a:bodyPr/>
          <a:lstStyle>
            <a:lvl1pPr>
              <a:defRPr/>
            </a:lvl1pPr>
          </a:lstStyle>
          <a:p>
            <a:pPr>
              <a:defRPr/>
            </a:pPr>
            <a:fld id="{93D7D3F0-50EF-40F9-B809-7BD69A92C898}" type="slidenum">
              <a:rPr lang="es-ES"/>
              <a:pPr>
                <a:defRPr/>
              </a:pPr>
              <a:t>‹Nº›</a:t>
            </a:fld>
            <a:endParaRPr lang="es-ES"/>
          </a:p>
        </p:txBody>
      </p:sp>
    </p:spTree>
  </p:cSld>
  <p:clrMapOvr>
    <a:masterClrMapping/>
  </p:clrMapOvr>
  <p:transition spd="slow">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4972050" y="366713"/>
            <a:ext cx="1543050" cy="780097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342900" y="366713"/>
            <a:ext cx="4476750" cy="780097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fld id="{E89FD0D2-2C66-4EF9-A45D-53198B1DEB60}" type="datetimeFigureOut">
              <a:rPr lang="es-MX"/>
              <a:pPr>
                <a:defRPr/>
              </a:pPr>
              <a:t>19/04/2016</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1989DE28-7EFC-4C2F-9969-D453AF1EC9EE}" type="slidenum">
              <a:rPr lang="es-MX"/>
              <a:pPr>
                <a:defRPr/>
              </a:pPr>
              <a:t>‹Nº›</a:t>
            </a:fld>
            <a:endParaRPr lang="es-MX"/>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7"/>
          <p:cNvSpPr>
            <a:spLocks noGrp="1" noChangeArrowheads="1"/>
          </p:cNvSpPr>
          <p:nvPr>
            <p:ph type="sldNum" sz="quarter" idx="10"/>
          </p:nvPr>
        </p:nvSpPr>
        <p:spPr>
          <a:ln/>
        </p:spPr>
        <p:txBody>
          <a:bodyPr/>
          <a:lstStyle>
            <a:lvl1pPr>
              <a:defRPr/>
            </a:lvl1pPr>
          </a:lstStyle>
          <a:p>
            <a:pPr>
              <a:defRPr/>
            </a:pPr>
            <a:fld id="{EA0AD13C-8D1F-4928-B23A-A317F0C85FAC}" type="slidenum">
              <a:rPr lang="es-ES"/>
              <a:pPr>
                <a:defRPr/>
              </a:pPr>
              <a:t>‹Nº›</a:t>
            </a:fld>
            <a:endParaRPr lang="es-ES"/>
          </a:p>
        </p:txBody>
      </p:sp>
    </p:spTree>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7"/>
          <p:cNvSpPr>
            <a:spLocks noGrp="1" noChangeArrowheads="1"/>
          </p:cNvSpPr>
          <p:nvPr>
            <p:ph type="sldNum" sz="quarter" idx="10"/>
          </p:nvPr>
        </p:nvSpPr>
        <p:spPr>
          <a:ln/>
        </p:spPr>
        <p:txBody>
          <a:bodyPr/>
          <a:lstStyle>
            <a:lvl1pPr>
              <a:defRPr/>
            </a:lvl1pPr>
          </a:lstStyle>
          <a:p>
            <a:pPr>
              <a:defRPr/>
            </a:pPr>
            <a:fld id="{1D83AFF7-626D-4DB3-864E-AFF72F326810}" type="slidenum">
              <a:rPr lang="es-ES"/>
              <a:pPr>
                <a:defRPr/>
              </a:pPr>
              <a:t>‹Nº›</a:t>
            </a:fld>
            <a:endParaRPr lang="es-ES"/>
          </a:p>
        </p:txBody>
      </p:sp>
    </p:spTree>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1.wmf"/><Relationship Id="rId2" Type="http://schemas.openxmlformats.org/officeDocument/2006/relationships/slideLayout" Target="../slideLayouts/slideLayout13.xml"/><Relationship Id="rId16"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image" Target="../media/image3.jpe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5.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theme" Target="../theme/theme6.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6858000" cy="1884363"/>
            <a:chOff x="0" y="0"/>
            <a:chExt cx="5760" cy="890"/>
          </a:xfrm>
        </p:grpSpPr>
        <p:sp>
          <p:nvSpPr>
            <p:cNvPr id="9432067" name="Rectangle 3"/>
            <p:cNvSpPr>
              <a:spLocks noChangeArrowheads="1"/>
            </p:cNvSpPr>
            <p:nvPr userDrawn="1"/>
          </p:nvSpPr>
          <p:spPr bwMode="auto">
            <a:xfrm>
              <a:off x="0" y="0"/>
              <a:ext cx="5760" cy="890"/>
            </a:xfrm>
            <a:prstGeom prst="rect">
              <a:avLst/>
            </a:prstGeom>
            <a:gradFill rotWithShape="1">
              <a:gsLst>
                <a:gs pos="0">
                  <a:srgbClr val="C0C0C0"/>
                </a:gs>
                <a:gs pos="100000">
                  <a:schemeClr val="bg1"/>
                </a:gs>
              </a:gsLst>
              <a:lin ang="5400000" scaled="1"/>
            </a:gradFill>
            <a:ln w="9525">
              <a:noFill/>
              <a:miter lim="800000"/>
              <a:headEnd/>
              <a:tailEnd/>
            </a:ln>
            <a:effectLst/>
          </p:spPr>
          <p:txBody>
            <a:bodyPr wrap="none" anchor="ctr"/>
            <a:lstStyle/>
            <a:p>
              <a:pPr>
                <a:defRPr/>
              </a:pPr>
              <a:endParaRPr lang="es-MX">
                <a:cs typeface="+mn-cs"/>
              </a:endParaRPr>
            </a:p>
          </p:txBody>
        </p:sp>
        <p:sp>
          <p:nvSpPr>
            <p:cNvPr id="9432068" name="Rectangle 4"/>
            <p:cNvSpPr>
              <a:spLocks noChangeArrowheads="1"/>
            </p:cNvSpPr>
            <p:nvPr userDrawn="1"/>
          </p:nvSpPr>
          <p:spPr bwMode="auto">
            <a:xfrm>
              <a:off x="0" y="0"/>
              <a:ext cx="5760" cy="44"/>
            </a:xfrm>
            <a:prstGeom prst="rect">
              <a:avLst/>
            </a:prstGeom>
            <a:gradFill rotWithShape="1">
              <a:gsLst>
                <a:gs pos="0">
                  <a:srgbClr val="CC0000"/>
                </a:gs>
                <a:gs pos="100000">
                  <a:srgbClr val="A80000"/>
                </a:gs>
              </a:gsLst>
              <a:lin ang="5400000" scaled="1"/>
            </a:gradFill>
            <a:ln w="9525">
              <a:noFill/>
              <a:miter lim="800000"/>
              <a:headEnd/>
              <a:tailEnd/>
            </a:ln>
            <a:effectLst/>
          </p:spPr>
          <p:txBody>
            <a:bodyPr wrap="none" anchor="ctr"/>
            <a:lstStyle/>
            <a:p>
              <a:pPr>
                <a:defRPr/>
              </a:pPr>
              <a:endParaRPr lang="es-MX">
                <a:cs typeface="+mn-cs"/>
              </a:endParaRPr>
            </a:p>
          </p:txBody>
        </p:sp>
      </p:grpSp>
      <p:sp>
        <p:nvSpPr>
          <p:cNvPr id="1027" name="Rectangle 5"/>
          <p:cNvSpPr>
            <a:spLocks noGrp="1" noChangeArrowheads="1"/>
          </p:cNvSpPr>
          <p:nvPr>
            <p:ph type="title"/>
          </p:nvPr>
        </p:nvSpPr>
        <p:spPr bwMode="auto">
          <a:xfrm>
            <a:off x="1714500" y="366713"/>
            <a:ext cx="4800600" cy="685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8" name="Rectangle 6"/>
          <p:cNvSpPr>
            <a:spLocks noGrp="1" noChangeArrowheads="1"/>
          </p:cNvSpPr>
          <p:nvPr>
            <p:ph type="body" idx="1"/>
          </p:nvPr>
        </p:nvSpPr>
        <p:spPr bwMode="auto">
          <a:xfrm>
            <a:off x="342900" y="1441450"/>
            <a:ext cx="6172200" cy="67262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9432071" name="Rectangle 7"/>
          <p:cNvSpPr>
            <a:spLocks noGrp="1" noChangeArrowheads="1"/>
          </p:cNvSpPr>
          <p:nvPr>
            <p:ph type="sldNum" sz="quarter" idx="4"/>
          </p:nvPr>
        </p:nvSpPr>
        <p:spPr bwMode="auto">
          <a:xfrm>
            <a:off x="4914900" y="8507413"/>
            <a:ext cx="1600200" cy="3841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folHlink"/>
                </a:solidFill>
                <a:latin typeface="+mn-lt"/>
                <a:cs typeface="+mn-cs"/>
              </a:defRPr>
            </a:lvl1pPr>
          </a:lstStyle>
          <a:p>
            <a:pPr>
              <a:defRPr/>
            </a:pPr>
            <a:fld id="{C874C67B-BEAF-4B95-AB38-A05BDF2CED4C}" type="slidenum">
              <a:rPr lang="es-ES"/>
              <a:pPr>
                <a:defRPr/>
              </a:pPr>
              <a:t>‹Nº›</a:t>
            </a:fld>
            <a:endParaRPr lang="es-ES"/>
          </a:p>
        </p:txBody>
      </p:sp>
      <p:sp>
        <p:nvSpPr>
          <p:cNvPr id="9432072" name="Line 8"/>
          <p:cNvSpPr>
            <a:spLocks noChangeShapeType="1"/>
          </p:cNvSpPr>
          <p:nvPr/>
        </p:nvSpPr>
        <p:spPr bwMode="auto">
          <a:xfrm>
            <a:off x="350838" y="1143000"/>
            <a:ext cx="6156325" cy="0"/>
          </a:xfrm>
          <a:prstGeom prst="line">
            <a:avLst/>
          </a:prstGeom>
          <a:noFill/>
          <a:ln w="9525">
            <a:solidFill>
              <a:schemeClr val="bg2"/>
            </a:solidFill>
            <a:round/>
            <a:headEnd/>
            <a:tailEnd/>
          </a:ln>
          <a:effectLst/>
        </p:spPr>
        <p:txBody>
          <a:bodyPr/>
          <a:lstStyle/>
          <a:p>
            <a:pPr>
              <a:defRPr/>
            </a:pPr>
            <a:endParaRPr lang="es-MX">
              <a:cs typeface="+mn-cs"/>
            </a:endParaRPr>
          </a:p>
        </p:txBody>
      </p:sp>
      <p:sp>
        <p:nvSpPr>
          <p:cNvPr id="9432074" name="Rectangle 10"/>
          <p:cNvSpPr>
            <a:spLocks noChangeArrowheads="1"/>
          </p:cNvSpPr>
          <p:nvPr/>
        </p:nvSpPr>
        <p:spPr bwMode="auto">
          <a:xfrm>
            <a:off x="0" y="8990013"/>
            <a:ext cx="6858000" cy="153987"/>
          </a:xfrm>
          <a:prstGeom prst="rect">
            <a:avLst/>
          </a:prstGeom>
          <a:solidFill>
            <a:srgbClr val="0000FF"/>
          </a:solidFill>
          <a:ln w="9525">
            <a:noFill/>
            <a:miter lim="800000"/>
            <a:headEnd/>
            <a:tailEnd/>
          </a:ln>
          <a:effectLst/>
        </p:spPr>
        <p:txBody>
          <a:bodyPr wrap="none" anchor="ctr"/>
          <a:lstStyle/>
          <a:p>
            <a:pPr>
              <a:defRPr/>
            </a:pPr>
            <a:endParaRPr lang="es-MX">
              <a:cs typeface="+mn-cs"/>
            </a:endParaRPr>
          </a:p>
        </p:txBody>
      </p:sp>
      <p:sp>
        <p:nvSpPr>
          <p:cNvPr id="9432075" name="Rectangle 11"/>
          <p:cNvSpPr>
            <a:spLocks noChangeArrowheads="1"/>
          </p:cNvSpPr>
          <p:nvPr/>
        </p:nvSpPr>
        <p:spPr bwMode="auto">
          <a:xfrm>
            <a:off x="350838" y="8990013"/>
            <a:ext cx="1652587" cy="153987"/>
          </a:xfrm>
          <a:prstGeom prst="rect">
            <a:avLst/>
          </a:prstGeom>
          <a:solidFill>
            <a:srgbClr val="000099"/>
          </a:solidFill>
          <a:ln w="9525">
            <a:noFill/>
            <a:miter lim="800000"/>
            <a:headEnd/>
            <a:tailEnd/>
          </a:ln>
          <a:effectLst/>
        </p:spPr>
        <p:txBody>
          <a:bodyPr wrap="none" anchor="ctr"/>
          <a:lstStyle/>
          <a:p>
            <a:pPr>
              <a:defRPr/>
            </a:pPr>
            <a:endParaRPr lang="es-MX">
              <a:cs typeface="+mn-cs"/>
            </a:endParaRPr>
          </a:p>
        </p:txBody>
      </p:sp>
      <p:sp>
        <p:nvSpPr>
          <p:cNvPr id="9432076" name="Rectangle 12"/>
          <p:cNvSpPr>
            <a:spLocks noChangeArrowheads="1"/>
          </p:cNvSpPr>
          <p:nvPr/>
        </p:nvSpPr>
        <p:spPr bwMode="auto">
          <a:xfrm>
            <a:off x="6075363" y="8990013"/>
            <a:ext cx="431800" cy="153987"/>
          </a:xfrm>
          <a:prstGeom prst="rect">
            <a:avLst/>
          </a:prstGeom>
          <a:solidFill>
            <a:srgbClr val="000099"/>
          </a:solidFill>
          <a:ln w="9525">
            <a:noFill/>
            <a:miter lim="800000"/>
            <a:headEnd/>
            <a:tailEnd/>
          </a:ln>
          <a:effectLst/>
        </p:spPr>
        <p:txBody>
          <a:bodyPr wrap="none" anchor="ctr"/>
          <a:lstStyle/>
          <a:p>
            <a:pPr>
              <a:defRPr/>
            </a:pPr>
            <a:endParaRPr lang="es-MX">
              <a:cs typeface="+mn-cs"/>
            </a:endParaRPr>
          </a:p>
        </p:txBody>
      </p:sp>
      <p:pic>
        <p:nvPicPr>
          <p:cNvPr id="1034" name="Picture 13"/>
          <p:cNvPicPr>
            <a:picLocks noChangeAspect="1" noChangeArrowheads="1"/>
          </p:cNvPicPr>
          <p:nvPr/>
        </p:nvPicPr>
        <p:blipFill>
          <a:blip r:embed="rId13" cstate="print"/>
          <a:srcRect/>
          <a:stretch>
            <a:fillRect/>
          </a:stretch>
        </p:blipFill>
        <p:spPr bwMode="auto">
          <a:xfrm>
            <a:off x="361950" y="309563"/>
            <a:ext cx="1119188" cy="6826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5448" r:id="rId1"/>
    <p:sldLayoutId id="2147485449" r:id="rId2"/>
    <p:sldLayoutId id="2147485450" r:id="rId3"/>
    <p:sldLayoutId id="2147485451" r:id="rId4"/>
    <p:sldLayoutId id="2147485452" r:id="rId5"/>
    <p:sldLayoutId id="2147485453" r:id="rId6"/>
    <p:sldLayoutId id="2147485454" r:id="rId7"/>
    <p:sldLayoutId id="2147485455" r:id="rId8"/>
    <p:sldLayoutId id="2147485456" r:id="rId9"/>
    <p:sldLayoutId id="2147485457" r:id="rId10"/>
    <p:sldLayoutId id="2147485458" r:id="rId11"/>
  </p:sldLayoutIdLst>
  <p:transition spd="slow">
    <p:fade/>
  </p:transition>
  <p:hf hdr="0" ftr="0" dt="0"/>
  <p:txStyles>
    <p:titleStyle>
      <a:lvl1pPr algn="l" rtl="0" eaLnBrk="0" fontAlgn="base" hangingPunct="0">
        <a:spcBef>
          <a:spcPct val="0"/>
        </a:spcBef>
        <a:spcAft>
          <a:spcPct val="0"/>
        </a:spcAft>
        <a:defRPr sz="2000" b="1">
          <a:solidFill>
            <a:schemeClr val="tx2"/>
          </a:solidFill>
          <a:latin typeface="+mj-lt"/>
          <a:ea typeface="+mj-ea"/>
          <a:cs typeface="+mj-cs"/>
        </a:defRPr>
      </a:lvl1pPr>
      <a:lvl2pPr algn="l" rtl="0" eaLnBrk="0" fontAlgn="base" hangingPunct="0">
        <a:spcBef>
          <a:spcPct val="0"/>
        </a:spcBef>
        <a:spcAft>
          <a:spcPct val="0"/>
        </a:spcAft>
        <a:defRPr sz="2000" b="1">
          <a:solidFill>
            <a:schemeClr val="tx2"/>
          </a:solidFill>
          <a:latin typeface="Trebuchet MS" pitchFamily="34" charset="0"/>
        </a:defRPr>
      </a:lvl2pPr>
      <a:lvl3pPr algn="l" rtl="0" eaLnBrk="0" fontAlgn="base" hangingPunct="0">
        <a:spcBef>
          <a:spcPct val="0"/>
        </a:spcBef>
        <a:spcAft>
          <a:spcPct val="0"/>
        </a:spcAft>
        <a:defRPr sz="2000" b="1">
          <a:solidFill>
            <a:schemeClr val="tx2"/>
          </a:solidFill>
          <a:latin typeface="Trebuchet MS" pitchFamily="34" charset="0"/>
        </a:defRPr>
      </a:lvl3pPr>
      <a:lvl4pPr algn="l" rtl="0" eaLnBrk="0" fontAlgn="base" hangingPunct="0">
        <a:spcBef>
          <a:spcPct val="0"/>
        </a:spcBef>
        <a:spcAft>
          <a:spcPct val="0"/>
        </a:spcAft>
        <a:defRPr sz="2000" b="1">
          <a:solidFill>
            <a:schemeClr val="tx2"/>
          </a:solidFill>
          <a:latin typeface="Trebuchet MS" pitchFamily="34" charset="0"/>
        </a:defRPr>
      </a:lvl4pPr>
      <a:lvl5pPr algn="l" rtl="0" eaLnBrk="0" fontAlgn="base" hangingPunct="0">
        <a:spcBef>
          <a:spcPct val="0"/>
        </a:spcBef>
        <a:spcAft>
          <a:spcPct val="0"/>
        </a:spcAft>
        <a:defRPr sz="2000" b="1">
          <a:solidFill>
            <a:schemeClr val="tx2"/>
          </a:solidFill>
          <a:latin typeface="Trebuchet MS" pitchFamily="34" charset="0"/>
        </a:defRPr>
      </a:lvl5pPr>
      <a:lvl6pPr marL="457200" algn="l" rtl="0" fontAlgn="base">
        <a:spcBef>
          <a:spcPct val="0"/>
        </a:spcBef>
        <a:spcAft>
          <a:spcPct val="0"/>
        </a:spcAft>
        <a:defRPr sz="2000" b="1">
          <a:solidFill>
            <a:schemeClr val="tx2"/>
          </a:solidFill>
          <a:latin typeface="Trebuchet MS" pitchFamily="34" charset="0"/>
        </a:defRPr>
      </a:lvl6pPr>
      <a:lvl7pPr marL="914400" algn="l" rtl="0" fontAlgn="base">
        <a:spcBef>
          <a:spcPct val="0"/>
        </a:spcBef>
        <a:spcAft>
          <a:spcPct val="0"/>
        </a:spcAft>
        <a:defRPr sz="2000" b="1">
          <a:solidFill>
            <a:schemeClr val="tx2"/>
          </a:solidFill>
          <a:latin typeface="Trebuchet MS" pitchFamily="34" charset="0"/>
        </a:defRPr>
      </a:lvl7pPr>
      <a:lvl8pPr marL="1371600" algn="l" rtl="0" fontAlgn="base">
        <a:spcBef>
          <a:spcPct val="0"/>
        </a:spcBef>
        <a:spcAft>
          <a:spcPct val="0"/>
        </a:spcAft>
        <a:defRPr sz="2000" b="1">
          <a:solidFill>
            <a:schemeClr val="tx2"/>
          </a:solidFill>
          <a:latin typeface="Trebuchet MS" pitchFamily="34" charset="0"/>
        </a:defRPr>
      </a:lvl8pPr>
      <a:lvl9pPr marL="1828800" algn="l" rtl="0" fontAlgn="base">
        <a:spcBef>
          <a:spcPct val="0"/>
        </a:spcBef>
        <a:spcAft>
          <a:spcPct val="0"/>
        </a:spcAft>
        <a:defRPr sz="2000" b="1">
          <a:solidFill>
            <a:schemeClr val="tx2"/>
          </a:solidFill>
          <a:latin typeface="Trebuchet MS" pitchFamily="34" charset="0"/>
        </a:defRPr>
      </a:lvl9pPr>
    </p:titleStyle>
    <p:bodyStyle>
      <a:lvl1pPr marL="342900" indent="-342900" algn="l" rtl="0" eaLnBrk="0" fontAlgn="base" hangingPunct="0">
        <a:spcBef>
          <a:spcPct val="20000"/>
        </a:spcBef>
        <a:spcAft>
          <a:spcPct val="0"/>
        </a:spcAft>
        <a:buClr>
          <a:srgbClr val="CC0000"/>
        </a:buClr>
        <a:buSzPct val="70000"/>
        <a:buFont typeface="Wingdings" pitchFamily="2" charset="2"/>
        <a:buChar char="•"/>
        <a:defRPr sz="3200">
          <a:solidFill>
            <a:schemeClr val="tx1"/>
          </a:solidFill>
          <a:latin typeface="+mn-lt"/>
          <a:ea typeface="+mn-ea"/>
          <a:cs typeface="+mn-cs"/>
        </a:defRPr>
      </a:lvl1pPr>
      <a:lvl2pPr marL="657225" indent="-285750" algn="l" rtl="0" eaLnBrk="0" fontAlgn="base" hangingPunct="0">
        <a:spcBef>
          <a:spcPct val="20000"/>
        </a:spcBef>
        <a:spcAft>
          <a:spcPct val="0"/>
        </a:spcAft>
        <a:buClr>
          <a:srgbClr val="CC0000"/>
        </a:buClr>
        <a:buSzPct val="90000"/>
        <a:buFont typeface="Wingdings" pitchFamily="2" charset="2"/>
        <a:buBlip>
          <a:blip r:embed="rId14"/>
        </a:buBlip>
        <a:defRPr sz="2800">
          <a:solidFill>
            <a:schemeClr val="tx1"/>
          </a:solidFill>
          <a:latin typeface="+mn-lt"/>
        </a:defRPr>
      </a:lvl2pPr>
      <a:lvl3pPr marL="1065213" indent="-228600" algn="l" rtl="0" eaLnBrk="0" fontAlgn="base" hangingPunct="0">
        <a:spcBef>
          <a:spcPct val="20000"/>
        </a:spcBef>
        <a:spcAft>
          <a:spcPct val="0"/>
        </a:spcAft>
        <a:buClr>
          <a:srgbClr val="CC0000"/>
        </a:buClr>
        <a:buSzPct val="70000"/>
        <a:buFont typeface="Wingdings" pitchFamily="2" charset="2"/>
        <a:buBlip>
          <a:blip r:embed="rId15"/>
        </a:buBlip>
        <a:defRPr sz="2400">
          <a:solidFill>
            <a:schemeClr val="tx1"/>
          </a:solidFill>
          <a:latin typeface="+mn-lt"/>
        </a:defRPr>
      </a:lvl3pPr>
      <a:lvl4pPr marL="1473200" indent="-228600" algn="l" rtl="0" eaLnBrk="0" fontAlgn="base" hangingPunct="0">
        <a:spcBef>
          <a:spcPct val="20000"/>
        </a:spcBef>
        <a:spcAft>
          <a:spcPct val="0"/>
        </a:spcAft>
        <a:buClr>
          <a:schemeClr val="tx1"/>
        </a:buClr>
        <a:buSzPct val="90000"/>
        <a:buChar char="•"/>
        <a:defRPr sz="2000">
          <a:solidFill>
            <a:schemeClr val="tx1"/>
          </a:solidFill>
          <a:latin typeface="+mn-lt"/>
        </a:defRPr>
      </a:lvl4pPr>
      <a:lvl5pPr marL="1881188" indent="-228600" algn="l" rtl="0" eaLnBrk="0" fontAlgn="base" hangingPunct="0">
        <a:spcBef>
          <a:spcPct val="20000"/>
        </a:spcBef>
        <a:spcAft>
          <a:spcPct val="0"/>
        </a:spcAft>
        <a:buClr>
          <a:schemeClr val="bg2"/>
        </a:buClr>
        <a:buSzPct val="90000"/>
        <a:buChar char="•"/>
        <a:defRPr sz="2000">
          <a:solidFill>
            <a:schemeClr val="tx1"/>
          </a:solidFill>
          <a:latin typeface="+mn-lt"/>
        </a:defRPr>
      </a:lvl5pPr>
      <a:lvl6pPr marL="2338388" indent="-228600" algn="l" rtl="0" fontAlgn="base">
        <a:spcBef>
          <a:spcPct val="20000"/>
        </a:spcBef>
        <a:spcAft>
          <a:spcPct val="0"/>
        </a:spcAft>
        <a:buClr>
          <a:schemeClr val="bg2"/>
        </a:buClr>
        <a:buSzPct val="90000"/>
        <a:buChar char="•"/>
        <a:defRPr>
          <a:solidFill>
            <a:schemeClr val="tx1"/>
          </a:solidFill>
          <a:latin typeface="+mn-lt"/>
        </a:defRPr>
      </a:lvl6pPr>
      <a:lvl7pPr marL="2795588" indent="-228600" algn="l" rtl="0" fontAlgn="base">
        <a:spcBef>
          <a:spcPct val="20000"/>
        </a:spcBef>
        <a:spcAft>
          <a:spcPct val="0"/>
        </a:spcAft>
        <a:buClr>
          <a:schemeClr val="bg2"/>
        </a:buClr>
        <a:buSzPct val="90000"/>
        <a:buChar char="•"/>
        <a:defRPr>
          <a:solidFill>
            <a:schemeClr val="tx1"/>
          </a:solidFill>
          <a:latin typeface="+mn-lt"/>
        </a:defRPr>
      </a:lvl7pPr>
      <a:lvl8pPr marL="3252788" indent="-228600" algn="l" rtl="0" fontAlgn="base">
        <a:spcBef>
          <a:spcPct val="20000"/>
        </a:spcBef>
        <a:spcAft>
          <a:spcPct val="0"/>
        </a:spcAft>
        <a:buClr>
          <a:schemeClr val="bg2"/>
        </a:buClr>
        <a:buSzPct val="90000"/>
        <a:buChar char="•"/>
        <a:defRPr>
          <a:solidFill>
            <a:schemeClr val="tx1"/>
          </a:solidFill>
          <a:latin typeface="+mn-lt"/>
        </a:defRPr>
      </a:lvl8pPr>
      <a:lvl9pPr marL="3709988" indent="-228600" algn="l" rtl="0" fontAlgn="base">
        <a:spcBef>
          <a:spcPct val="20000"/>
        </a:spcBef>
        <a:spcAft>
          <a:spcPct val="0"/>
        </a:spcAft>
        <a:buClr>
          <a:schemeClr val="bg2"/>
        </a:buClr>
        <a:buSzPct val="90000"/>
        <a:buChar char="•"/>
        <a:defRPr>
          <a:solidFill>
            <a:schemeClr val="tx1"/>
          </a:solidFill>
          <a:latin typeface="+mn-lt"/>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0" name="Group 2"/>
          <p:cNvGrpSpPr>
            <a:grpSpLocks/>
          </p:cNvGrpSpPr>
          <p:nvPr/>
        </p:nvGrpSpPr>
        <p:grpSpPr bwMode="auto">
          <a:xfrm>
            <a:off x="0" y="0"/>
            <a:ext cx="6858000" cy="1884363"/>
            <a:chOff x="0" y="0"/>
            <a:chExt cx="5760" cy="890"/>
          </a:xfrm>
        </p:grpSpPr>
        <p:sp>
          <p:nvSpPr>
            <p:cNvPr id="9430019" name="Rectangle 3"/>
            <p:cNvSpPr>
              <a:spLocks noChangeArrowheads="1"/>
            </p:cNvSpPr>
            <p:nvPr userDrawn="1"/>
          </p:nvSpPr>
          <p:spPr bwMode="auto">
            <a:xfrm>
              <a:off x="0" y="0"/>
              <a:ext cx="5760" cy="890"/>
            </a:xfrm>
            <a:prstGeom prst="rect">
              <a:avLst/>
            </a:prstGeom>
            <a:gradFill rotWithShape="1">
              <a:gsLst>
                <a:gs pos="0">
                  <a:srgbClr val="C0C0C0"/>
                </a:gs>
                <a:gs pos="100000">
                  <a:schemeClr val="bg1"/>
                </a:gs>
              </a:gsLst>
              <a:lin ang="5400000" scaled="1"/>
            </a:gradFill>
            <a:ln w="9525">
              <a:noFill/>
              <a:miter lim="800000"/>
              <a:headEnd/>
              <a:tailEnd/>
            </a:ln>
            <a:effectLst/>
          </p:spPr>
          <p:txBody>
            <a:bodyPr wrap="none" anchor="ctr"/>
            <a:lstStyle/>
            <a:p>
              <a:pPr>
                <a:defRPr/>
              </a:pPr>
              <a:endParaRPr lang="es-MX">
                <a:cs typeface="+mn-cs"/>
              </a:endParaRPr>
            </a:p>
          </p:txBody>
        </p:sp>
        <p:sp>
          <p:nvSpPr>
            <p:cNvPr id="9430020" name="Rectangle 4"/>
            <p:cNvSpPr>
              <a:spLocks noChangeArrowheads="1"/>
            </p:cNvSpPr>
            <p:nvPr userDrawn="1"/>
          </p:nvSpPr>
          <p:spPr bwMode="auto">
            <a:xfrm>
              <a:off x="0" y="0"/>
              <a:ext cx="5760" cy="44"/>
            </a:xfrm>
            <a:prstGeom prst="rect">
              <a:avLst/>
            </a:prstGeom>
            <a:gradFill rotWithShape="1">
              <a:gsLst>
                <a:gs pos="0">
                  <a:srgbClr val="CC0000"/>
                </a:gs>
                <a:gs pos="100000">
                  <a:srgbClr val="A80000"/>
                </a:gs>
              </a:gsLst>
              <a:lin ang="5400000" scaled="1"/>
            </a:gradFill>
            <a:ln w="9525">
              <a:noFill/>
              <a:miter lim="800000"/>
              <a:headEnd/>
              <a:tailEnd/>
            </a:ln>
            <a:effectLst/>
          </p:spPr>
          <p:txBody>
            <a:bodyPr wrap="none" anchor="ctr"/>
            <a:lstStyle/>
            <a:p>
              <a:pPr>
                <a:defRPr/>
              </a:pPr>
              <a:endParaRPr lang="es-MX">
                <a:cs typeface="+mn-cs"/>
              </a:endParaRPr>
            </a:p>
          </p:txBody>
        </p:sp>
      </p:grpSp>
      <p:sp>
        <p:nvSpPr>
          <p:cNvPr id="2051" name="Rectangle 5"/>
          <p:cNvSpPr>
            <a:spLocks noGrp="1" noChangeArrowheads="1"/>
          </p:cNvSpPr>
          <p:nvPr>
            <p:ph type="title"/>
          </p:nvPr>
        </p:nvSpPr>
        <p:spPr bwMode="auto">
          <a:xfrm>
            <a:off x="1714500" y="366713"/>
            <a:ext cx="4800600" cy="685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2052" name="Rectangle 6"/>
          <p:cNvSpPr>
            <a:spLocks noGrp="1" noChangeArrowheads="1"/>
          </p:cNvSpPr>
          <p:nvPr>
            <p:ph type="body" idx="1"/>
          </p:nvPr>
        </p:nvSpPr>
        <p:spPr bwMode="auto">
          <a:xfrm>
            <a:off x="342900" y="1441450"/>
            <a:ext cx="6172200" cy="67262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9430023" name="Rectangle 7"/>
          <p:cNvSpPr>
            <a:spLocks noGrp="1" noChangeArrowheads="1"/>
          </p:cNvSpPr>
          <p:nvPr>
            <p:ph type="sldNum" sz="quarter" idx="4"/>
          </p:nvPr>
        </p:nvSpPr>
        <p:spPr bwMode="auto">
          <a:xfrm>
            <a:off x="4914900" y="8507413"/>
            <a:ext cx="1600200" cy="3841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folHlink"/>
                </a:solidFill>
                <a:latin typeface="+mn-lt"/>
                <a:cs typeface="+mn-cs"/>
              </a:defRPr>
            </a:lvl1pPr>
          </a:lstStyle>
          <a:p>
            <a:pPr>
              <a:defRPr/>
            </a:pPr>
            <a:fld id="{6FA52F2C-DA90-4D39-8E68-0A549C543EF8}" type="slidenum">
              <a:rPr lang="es-ES"/>
              <a:pPr>
                <a:defRPr/>
              </a:pPr>
              <a:t>‹Nº›</a:t>
            </a:fld>
            <a:endParaRPr lang="es-ES"/>
          </a:p>
        </p:txBody>
      </p:sp>
      <p:sp>
        <p:nvSpPr>
          <p:cNvPr id="9430024" name="Line 8"/>
          <p:cNvSpPr>
            <a:spLocks noChangeShapeType="1"/>
          </p:cNvSpPr>
          <p:nvPr/>
        </p:nvSpPr>
        <p:spPr bwMode="auto">
          <a:xfrm>
            <a:off x="0" y="1143000"/>
            <a:ext cx="6858000" cy="0"/>
          </a:xfrm>
          <a:prstGeom prst="line">
            <a:avLst/>
          </a:prstGeom>
          <a:ln w="12700">
            <a:solidFill>
              <a:schemeClr val="bg1">
                <a:lumMod val="50000"/>
              </a:schemeClr>
            </a:solidFill>
            <a:headEnd/>
            <a:tailEnd/>
          </a:ln>
        </p:spPr>
        <p:style>
          <a:lnRef idx="2">
            <a:schemeClr val="dk1"/>
          </a:lnRef>
          <a:fillRef idx="0">
            <a:schemeClr val="dk1"/>
          </a:fillRef>
          <a:effectRef idx="1">
            <a:schemeClr val="dk1"/>
          </a:effectRef>
          <a:fontRef idx="minor">
            <a:schemeClr val="tx1"/>
          </a:fontRef>
        </p:style>
        <p:txBody>
          <a:bodyPr/>
          <a:lstStyle/>
          <a:p>
            <a:pPr>
              <a:defRPr/>
            </a:pPr>
            <a:endParaRPr lang="es-MX"/>
          </a:p>
        </p:txBody>
      </p:sp>
      <p:sp>
        <p:nvSpPr>
          <p:cNvPr id="9430026" name="Rectangle 10"/>
          <p:cNvSpPr>
            <a:spLocks noChangeArrowheads="1"/>
          </p:cNvSpPr>
          <p:nvPr/>
        </p:nvSpPr>
        <p:spPr bwMode="auto">
          <a:xfrm>
            <a:off x="0" y="8990013"/>
            <a:ext cx="6858000" cy="153987"/>
          </a:xfrm>
          <a:prstGeom prst="rect">
            <a:avLst/>
          </a:prstGeom>
          <a:solidFill>
            <a:srgbClr val="0000FF"/>
          </a:solidFill>
          <a:ln w="9525">
            <a:noFill/>
            <a:miter lim="800000"/>
            <a:headEnd/>
            <a:tailEnd/>
          </a:ln>
          <a:effectLst/>
        </p:spPr>
        <p:txBody>
          <a:bodyPr wrap="none" anchor="ctr"/>
          <a:lstStyle/>
          <a:p>
            <a:pPr>
              <a:defRPr/>
            </a:pPr>
            <a:endParaRPr lang="es-MX">
              <a:cs typeface="+mn-cs"/>
            </a:endParaRPr>
          </a:p>
        </p:txBody>
      </p:sp>
      <p:sp>
        <p:nvSpPr>
          <p:cNvPr id="9430027" name="Rectangle 11"/>
          <p:cNvSpPr>
            <a:spLocks noChangeArrowheads="1"/>
          </p:cNvSpPr>
          <p:nvPr/>
        </p:nvSpPr>
        <p:spPr bwMode="auto">
          <a:xfrm>
            <a:off x="350838" y="8990013"/>
            <a:ext cx="1652587" cy="153987"/>
          </a:xfrm>
          <a:prstGeom prst="rect">
            <a:avLst/>
          </a:prstGeom>
          <a:solidFill>
            <a:srgbClr val="000099"/>
          </a:solidFill>
          <a:ln w="9525">
            <a:noFill/>
            <a:miter lim="800000"/>
            <a:headEnd/>
            <a:tailEnd/>
          </a:ln>
          <a:effectLst/>
        </p:spPr>
        <p:txBody>
          <a:bodyPr wrap="none" anchor="ctr"/>
          <a:lstStyle/>
          <a:p>
            <a:pPr>
              <a:defRPr/>
            </a:pPr>
            <a:endParaRPr lang="es-MX">
              <a:cs typeface="+mn-cs"/>
            </a:endParaRPr>
          </a:p>
        </p:txBody>
      </p:sp>
      <p:sp>
        <p:nvSpPr>
          <p:cNvPr id="9430028" name="Rectangle 12"/>
          <p:cNvSpPr>
            <a:spLocks noChangeArrowheads="1"/>
          </p:cNvSpPr>
          <p:nvPr/>
        </p:nvSpPr>
        <p:spPr bwMode="auto">
          <a:xfrm>
            <a:off x="6075363" y="8990013"/>
            <a:ext cx="431800" cy="153987"/>
          </a:xfrm>
          <a:prstGeom prst="rect">
            <a:avLst/>
          </a:prstGeom>
          <a:solidFill>
            <a:srgbClr val="000099"/>
          </a:solidFill>
          <a:ln w="9525">
            <a:noFill/>
            <a:miter lim="800000"/>
            <a:headEnd/>
            <a:tailEnd/>
          </a:ln>
          <a:effectLst/>
        </p:spPr>
        <p:txBody>
          <a:bodyPr wrap="none" anchor="ctr"/>
          <a:lstStyle/>
          <a:p>
            <a:pPr>
              <a:defRPr/>
            </a:pPr>
            <a:endParaRPr lang="es-MX">
              <a:cs typeface="+mn-cs"/>
            </a:endParaRPr>
          </a:p>
        </p:txBody>
      </p:sp>
      <p:pic>
        <p:nvPicPr>
          <p:cNvPr id="2058" name="Picture 13"/>
          <p:cNvPicPr>
            <a:picLocks noChangeAspect="1" noChangeArrowheads="1"/>
          </p:cNvPicPr>
          <p:nvPr/>
        </p:nvPicPr>
        <p:blipFill>
          <a:blip r:embed="rId17" cstate="print"/>
          <a:srcRect/>
          <a:stretch>
            <a:fillRect/>
          </a:stretch>
        </p:blipFill>
        <p:spPr bwMode="auto">
          <a:xfrm>
            <a:off x="85725" y="204788"/>
            <a:ext cx="1328738" cy="6826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5512" r:id="rId1"/>
    <p:sldLayoutId id="2147485459" r:id="rId2"/>
    <p:sldLayoutId id="2147485513" r:id="rId3"/>
    <p:sldLayoutId id="2147485460" r:id="rId4"/>
    <p:sldLayoutId id="2147485461" r:id="rId5"/>
    <p:sldLayoutId id="2147485462" r:id="rId6"/>
    <p:sldLayoutId id="2147485514" r:id="rId7"/>
    <p:sldLayoutId id="2147485515" r:id="rId8"/>
    <p:sldLayoutId id="2147485463" r:id="rId9"/>
    <p:sldLayoutId id="2147485464" r:id="rId10"/>
    <p:sldLayoutId id="2147485465" r:id="rId11"/>
    <p:sldLayoutId id="2147485466" r:id="rId12"/>
    <p:sldLayoutId id="2147485516" r:id="rId13"/>
    <p:sldLayoutId id="2147485517" r:id="rId14"/>
    <p:sldLayoutId id="2147485467" r:id="rId15"/>
  </p:sldLayoutIdLst>
  <p:transition spd="slow">
    <p:fade/>
  </p:transition>
  <p:hf hdr="0" ftr="0" dt="0"/>
  <p:txStyles>
    <p:titleStyle>
      <a:lvl1pPr algn="l" rtl="0" eaLnBrk="0" fontAlgn="base" hangingPunct="0">
        <a:spcBef>
          <a:spcPct val="0"/>
        </a:spcBef>
        <a:spcAft>
          <a:spcPct val="0"/>
        </a:spcAft>
        <a:defRPr sz="2000" b="1">
          <a:solidFill>
            <a:schemeClr val="tx2"/>
          </a:solidFill>
          <a:latin typeface="+mj-lt"/>
          <a:ea typeface="+mj-ea"/>
          <a:cs typeface="+mj-cs"/>
        </a:defRPr>
      </a:lvl1pPr>
      <a:lvl2pPr algn="l" rtl="0" eaLnBrk="0" fontAlgn="base" hangingPunct="0">
        <a:spcBef>
          <a:spcPct val="0"/>
        </a:spcBef>
        <a:spcAft>
          <a:spcPct val="0"/>
        </a:spcAft>
        <a:defRPr sz="2000" b="1">
          <a:solidFill>
            <a:schemeClr val="tx2"/>
          </a:solidFill>
          <a:latin typeface="Trebuchet MS" pitchFamily="34" charset="0"/>
        </a:defRPr>
      </a:lvl2pPr>
      <a:lvl3pPr algn="l" rtl="0" eaLnBrk="0" fontAlgn="base" hangingPunct="0">
        <a:spcBef>
          <a:spcPct val="0"/>
        </a:spcBef>
        <a:spcAft>
          <a:spcPct val="0"/>
        </a:spcAft>
        <a:defRPr sz="2000" b="1">
          <a:solidFill>
            <a:schemeClr val="tx2"/>
          </a:solidFill>
          <a:latin typeface="Trebuchet MS" pitchFamily="34" charset="0"/>
        </a:defRPr>
      </a:lvl3pPr>
      <a:lvl4pPr algn="l" rtl="0" eaLnBrk="0" fontAlgn="base" hangingPunct="0">
        <a:spcBef>
          <a:spcPct val="0"/>
        </a:spcBef>
        <a:spcAft>
          <a:spcPct val="0"/>
        </a:spcAft>
        <a:defRPr sz="2000" b="1">
          <a:solidFill>
            <a:schemeClr val="tx2"/>
          </a:solidFill>
          <a:latin typeface="Trebuchet MS" pitchFamily="34" charset="0"/>
        </a:defRPr>
      </a:lvl4pPr>
      <a:lvl5pPr algn="l" rtl="0" eaLnBrk="0" fontAlgn="base" hangingPunct="0">
        <a:spcBef>
          <a:spcPct val="0"/>
        </a:spcBef>
        <a:spcAft>
          <a:spcPct val="0"/>
        </a:spcAft>
        <a:defRPr sz="2000" b="1">
          <a:solidFill>
            <a:schemeClr val="tx2"/>
          </a:solidFill>
          <a:latin typeface="Trebuchet MS" pitchFamily="34" charset="0"/>
        </a:defRPr>
      </a:lvl5pPr>
      <a:lvl6pPr marL="457200" algn="l" rtl="0" fontAlgn="base">
        <a:spcBef>
          <a:spcPct val="0"/>
        </a:spcBef>
        <a:spcAft>
          <a:spcPct val="0"/>
        </a:spcAft>
        <a:defRPr sz="2000" b="1">
          <a:solidFill>
            <a:schemeClr val="tx2"/>
          </a:solidFill>
          <a:latin typeface="Trebuchet MS" pitchFamily="34" charset="0"/>
        </a:defRPr>
      </a:lvl6pPr>
      <a:lvl7pPr marL="914400" algn="l" rtl="0" fontAlgn="base">
        <a:spcBef>
          <a:spcPct val="0"/>
        </a:spcBef>
        <a:spcAft>
          <a:spcPct val="0"/>
        </a:spcAft>
        <a:defRPr sz="2000" b="1">
          <a:solidFill>
            <a:schemeClr val="tx2"/>
          </a:solidFill>
          <a:latin typeface="Trebuchet MS" pitchFamily="34" charset="0"/>
        </a:defRPr>
      </a:lvl7pPr>
      <a:lvl8pPr marL="1371600" algn="l" rtl="0" fontAlgn="base">
        <a:spcBef>
          <a:spcPct val="0"/>
        </a:spcBef>
        <a:spcAft>
          <a:spcPct val="0"/>
        </a:spcAft>
        <a:defRPr sz="2000" b="1">
          <a:solidFill>
            <a:schemeClr val="tx2"/>
          </a:solidFill>
          <a:latin typeface="Trebuchet MS" pitchFamily="34" charset="0"/>
        </a:defRPr>
      </a:lvl8pPr>
      <a:lvl9pPr marL="1828800" algn="l" rtl="0" fontAlgn="base">
        <a:spcBef>
          <a:spcPct val="0"/>
        </a:spcBef>
        <a:spcAft>
          <a:spcPct val="0"/>
        </a:spcAft>
        <a:defRPr sz="2000" b="1">
          <a:solidFill>
            <a:schemeClr val="tx2"/>
          </a:solidFill>
          <a:latin typeface="Trebuchet MS" pitchFamily="34" charset="0"/>
        </a:defRPr>
      </a:lvl9pPr>
    </p:titleStyle>
    <p:bodyStyle>
      <a:lvl1pPr marL="342900" indent="-342900" algn="l" rtl="0" eaLnBrk="0" fontAlgn="base" hangingPunct="0">
        <a:spcBef>
          <a:spcPct val="20000"/>
        </a:spcBef>
        <a:spcAft>
          <a:spcPct val="0"/>
        </a:spcAft>
        <a:buClr>
          <a:srgbClr val="CC0000"/>
        </a:buClr>
        <a:buSzPct val="70000"/>
        <a:buFont typeface="Wingdings" pitchFamily="2" charset="2"/>
        <a:buChar char="•"/>
        <a:defRPr sz="3200">
          <a:solidFill>
            <a:schemeClr val="tx1"/>
          </a:solidFill>
          <a:latin typeface="+mn-lt"/>
          <a:ea typeface="+mn-ea"/>
          <a:cs typeface="+mn-cs"/>
        </a:defRPr>
      </a:lvl1pPr>
      <a:lvl2pPr marL="657225" indent="-285750" algn="l" rtl="0" eaLnBrk="0" fontAlgn="base" hangingPunct="0">
        <a:spcBef>
          <a:spcPct val="20000"/>
        </a:spcBef>
        <a:spcAft>
          <a:spcPct val="0"/>
        </a:spcAft>
        <a:buClr>
          <a:srgbClr val="CC0000"/>
        </a:buClr>
        <a:buSzPct val="90000"/>
        <a:buFont typeface="Wingdings" pitchFamily="2" charset="2"/>
        <a:buBlip>
          <a:blip r:embed="rId18"/>
        </a:buBlip>
        <a:defRPr sz="2800">
          <a:solidFill>
            <a:schemeClr val="tx1"/>
          </a:solidFill>
          <a:latin typeface="+mn-lt"/>
        </a:defRPr>
      </a:lvl2pPr>
      <a:lvl3pPr marL="1065213" indent="-228600" algn="l" rtl="0" eaLnBrk="0" fontAlgn="base" hangingPunct="0">
        <a:spcBef>
          <a:spcPct val="20000"/>
        </a:spcBef>
        <a:spcAft>
          <a:spcPct val="0"/>
        </a:spcAft>
        <a:buClr>
          <a:srgbClr val="CC0000"/>
        </a:buClr>
        <a:buSzPct val="70000"/>
        <a:buFont typeface="Wingdings" pitchFamily="2" charset="2"/>
        <a:buBlip>
          <a:blip r:embed="rId19"/>
        </a:buBlip>
        <a:defRPr sz="2400">
          <a:solidFill>
            <a:schemeClr val="tx1"/>
          </a:solidFill>
          <a:latin typeface="+mn-lt"/>
        </a:defRPr>
      </a:lvl3pPr>
      <a:lvl4pPr marL="1473200" indent="-228600" algn="l" rtl="0" eaLnBrk="0" fontAlgn="base" hangingPunct="0">
        <a:spcBef>
          <a:spcPct val="20000"/>
        </a:spcBef>
        <a:spcAft>
          <a:spcPct val="0"/>
        </a:spcAft>
        <a:buClr>
          <a:schemeClr val="tx1"/>
        </a:buClr>
        <a:buSzPct val="90000"/>
        <a:buChar char="•"/>
        <a:defRPr sz="2000">
          <a:solidFill>
            <a:schemeClr val="tx1"/>
          </a:solidFill>
          <a:latin typeface="+mn-lt"/>
        </a:defRPr>
      </a:lvl4pPr>
      <a:lvl5pPr marL="1881188" indent="-228600" algn="l" rtl="0" eaLnBrk="0" fontAlgn="base" hangingPunct="0">
        <a:spcBef>
          <a:spcPct val="20000"/>
        </a:spcBef>
        <a:spcAft>
          <a:spcPct val="0"/>
        </a:spcAft>
        <a:buClr>
          <a:schemeClr val="bg2"/>
        </a:buClr>
        <a:buSzPct val="90000"/>
        <a:buChar char="•"/>
        <a:defRPr sz="2000">
          <a:solidFill>
            <a:schemeClr val="tx1"/>
          </a:solidFill>
          <a:latin typeface="+mn-lt"/>
        </a:defRPr>
      </a:lvl5pPr>
      <a:lvl6pPr marL="2338388" indent="-228600" algn="l" rtl="0" fontAlgn="base">
        <a:spcBef>
          <a:spcPct val="20000"/>
        </a:spcBef>
        <a:spcAft>
          <a:spcPct val="0"/>
        </a:spcAft>
        <a:buClr>
          <a:schemeClr val="bg2"/>
        </a:buClr>
        <a:buSzPct val="90000"/>
        <a:buChar char="•"/>
        <a:defRPr>
          <a:solidFill>
            <a:schemeClr val="tx1"/>
          </a:solidFill>
          <a:latin typeface="+mn-lt"/>
        </a:defRPr>
      </a:lvl6pPr>
      <a:lvl7pPr marL="2795588" indent="-228600" algn="l" rtl="0" fontAlgn="base">
        <a:spcBef>
          <a:spcPct val="20000"/>
        </a:spcBef>
        <a:spcAft>
          <a:spcPct val="0"/>
        </a:spcAft>
        <a:buClr>
          <a:schemeClr val="bg2"/>
        </a:buClr>
        <a:buSzPct val="90000"/>
        <a:buChar char="•"/>
        <a:defRPr>
          <a:solidFill>
            <a:schemeClr val="tx1"/>
          </a:solidFill>
          <a:latin typeface="+mn-lt"/>
        </a:defRPr>
      </a:lvl7pPr>
      <a:lvl8pPr marL="3252788" indent="-228600" algn="l" rtl="0" fontAlgn="base">
        <a:spcBef>
          <a:spcPct val="20000"/>
        </a:spcBef>
        <a:spcAft>
          <a:spcPct val="0"/>
        </a:spcAft>
        <a:buClr>
          <a:schemeClr val="bg2"/>
        </a:buClr>
        <a:buSzPct val="90000"/>
        <a:buChar char="•"/>
        <a:defRPr>
          <a:solidFill>
            <a:schemeClr val="tx1"/>
          </a:solidFill>
          <a:latin typeface="+mn-lt"/>
        </a:defRPr>
      </a:lvl8pPr>
      <a:lvl9pPr marL="3709988" indent="-228600" algn="l" rtl="0" fontAlgn="base">
        <a:spcBef>
          <a:spcPct val="20000"/>
        </a:spcBef>
        <a:spcAft>
          <a:spcPct val="0"/>
        </a:spcAft>
        <a:buClr>
          <a:schemeClr val="bg2"/>
        </a:buClr>
        <a:buSzPct val="90000"/>
        <a:buChar char="•"/>
        <a:defRPr>
          <a:solidFill>
            <a:schemeClr val="tx1"/>
          </a:solidFill>
          <a:latin typeface="+mn-lt"/>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342900" y="366713"/>
            <a:ext cx="6172200" cy="1524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MX" smtClean="0"/>
              <a:t>Haga clic para cambiar el estilo de título	</a:t>
            </a:r>
          </a:p>
        </p:txBody>
      </p:sp>
      <p:sp>
        <p:nvSpPr>
          <p:cNvPr id="3075" name="Rectangle 3"/>
          <p:cNvSpPr>
            <a:spLocks noGrp="1" noChangeArrowheads="1"/>
          </p:cNvSpPr>
          <p:nvPr>
            <p:ph type="body" idx="1"/>
          </p:nvPr>
        </p:nvSpPr>
        <p:spPr bwMode="auto">
          <a:xfrm>
            <a:off x="342900" y="2133600"/>
            <a:ext cx="6172200" cy="60340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MX" smtClean="0"/>
              <a:t>Haga clic para modificar el estilo de texto del patrón</a:t>
            </a:r>
          </a:p>
          <a:p>
            <a:pPr lvl="1"/>
            <a:r>
              <a:rPr lang="es-MX" smtClean="0"/>
              <a:t>Segundo nivel</a:t>
            </a:r>
          </a:p>
          <a:p>
            <a:pPr lvl="2"/>
            <a:r>
              <a:rPr lang="es-MX" smtClean="0"/>
              <a:t>Tercer nivel</a:t>
            </a:r>
          </a:p>
          <a:p>
            <a:pPr lvl="3"/>
            <a:r>
              <a:rPr lang="es-MX" smtClean="0"/>
              <a:t>Cuarto nivel</a:t>
            </a:r>
          </a:p>
          <a:p>
            <a:pPr lvl="4"/>
            <a:r>
              <a:rPr lang="es-MX" smtClean="0"/>
              <a:t>Quinto nivel</a:t>
            </a:r>
          </a:p>
        </p:txBody>
      </p:sp>
      <p:sp>
        <p:nvSpPr>
          <p:cNvPr id="315396" name="Rectangle 4"/>
          <p:cNvSpPr>
            <a:spLocks noGrp="1" noChangeArrowheads="1"/>
          </p:cNvSpPr>
          <p:nvPr>
            <p:ph type="dt" sz="half" idx="2"/>
          </p:nvPr>
        </p:nvSpPr>
        <p:spPr bwMode="auto">
          <a:xfrm>
            <a:off x="342900" y="8326438"/>
            <a:ext cx="16002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cs typeface="+mn-cs"/>
              </a:defRPr>
            </a:lvl1pPr>
          </a:lstStyle>
          <a:p>
            <a:pPr>
              <a:defRPr/>
            </a:pPr>
            <a:fld id="{A57DEEC9-0F3E-4F41-B94D-A6C64CFDECAB}" type="datetimeFigureOut">
              <a:rPr lang="es-MX"/>
              <a:pPr>
                <a:defRPr/>
              </a:pPr>
              <a:t>19/04/2016</a:t>
            </a:fld>
            <a:endParaRPr lang="es-MX"/>
          </a:p>
        </p:txBody>
      </p:sp>
      <p:sp>
        <p:nvSpPr>
          <p:cNvPr id="315397" name="Rectangle 5"/>
          <p:cNvSpPr>
            <a:spLocks noGrp="1" noChangeArrowheads="1"/>
          </p:cNvSpPr>
          <p:nvPr>
            <p:ph type="ftr" sz="quarter" idx="3"/>
          </p:nvPr>
        </p:nvSpPr>
        <p:spPr bwMode="auto">
          <a:xfrm>
            <a:off x="2343150" y="8326438"/>
            <a:ext cx="21717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cs typeface="+mn-cs"/>
              </a:defRPr>
            </a:lvl1pPr>
          </a:lstStyle>
          <a:p>
            <a:pPr>
              <a:defRPr/>
            </a:pPr>
            <a:endParaRPr lang="es-MX"/>
          </a:p>
        </p:txBody>
      </p:sp>
      <p:sp>
        <p:nvSpPr>
          <p:cNvPr id="315398" name="Rectangle 6"/>
          <p:cNvSpPr>
            <a:spLocks noGrp="1" noChangeArrowheads="1"/>
          </p:cNvSpPr>
          <p:nvPr>
            <p:ph type="sldNum" sz="quarter" idx="4"/>
          </p:nvPr>
        </p:nvSpPr>
        <p:spPr bwMode="auto">
          <a:xfrm>
            <a:off x="4914900" y="8326438"/>
            <a:ext cx="16002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cs typeface="+mn-cs"/>
              </a:defRPr>
            </a:lvl1pPr>
          </a:lstStyle>
          <a:p>
            <a:pPr>
              <a:defRPr/>
            </a:pPr>
            <a:fld id="{55D6CEA5-A284-4540-890A-64A050B6E8E4}" type="slidenum">
              <a:rPr lang="es-MX"/>
              <a:pPr>
                <a:defRPr/>
              </a:pPr>
              <a:t>‹Nº›</a:t>
            </a:fld>
            <a:endParaRPr lang="es-MX"/>
          </a:p>
        </p:txBody>
      </p:sp>
    </p:spTree>
  </p:cSld>
  <p:clrMap bg1="lt1" tx1="dk1" bg2="lt2" tx2="dk2" accent1="accent1" accent2="accent2" accent3="accent3" accent4="accent4" accent5="accent5" accent6="accent6" hlink="hlink" folHlink="folHlink"/>
  <p:sldLayoutIdLst>
    <p:sldLayoutId id="2147485468" r:id="rId1"/>
    <p:sldLayoutId id="2147485469" r:id="rId2"/>
    <p:sldLayoutId id="2147485470" r:id="rId3"/>
    <p:sldLayoutId id="2147485471" r:id="rId4"/>
    <p:sldLayoutId id="2147485472" r:id="rId5"/>
    <p:sldLayoutId id="2147485473" r:id="rId6"/>
    <p:sldLayoutId id="2147485474" r:id="rId7"/>
    <p:sldLayoutId id="2147485475" r:id="rId8"/>
    <p:sldLayoutId id="2147485476" r:id="rId9"/>
    <p:sldLayoutId id="2147485477" r:id="rId10"/>
    <p:sldLayoutId id="2147485478"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342900" y="366713"/>
            <a:ext cx="6172200" cy="1524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MX" smtClean="0"/>
              <a:t>Haga clic para cambiar el estilo de título	</a:t>
            </a:r>
          </a:p>
        </p:txBody>
      </p:sp>
      <p:sp>
        <p:nvSpPr>
          <p:cNvPr id="4099" name="Rectangle 3"/>
          <p:cNvSpPr>
            <a:spLocks noGrp="1" noChangeArrowheads="1"/>
          </p:cNvSpPr>
          <p:nvPr>
            <p:ph type="body" idx="1"/>
          </p:nvPr>
        </p:nvSpPr>
        <p:spPr bwMode="auto">
          <a:xfrm>
            <a:off x="342900" y="2133600"/>
            <a:ext cx="6172200" cy="60340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MX" smtClean="0"/>
              <a:t>Haga clic para modificar el estilo de texto del patrón</a:t>
            </a:r>
          </a:p>
          <a:p>
            <a:pPr lvl="1"/>
            <a:r>
              <a:rPr lang="es-MX" smtClean="0"/>
              <a:t>Segundo nivel</a:t>
            </a:r>
          </a:p>
          <a:p>
            <a:pPr lvl="2"/>
            <a:r>
              <a:rPr lang="es-MX" smtClean="0"/>
              <a:t>Tercer nivel</a:t>
            </a:r>
          </a:p>
          <a:p>
            <a:pPr lvl="3"/>
            <a:r>
              <a:rPr lang="es-MX" smtClean="0"/>
              <a:t>Cuarto nivel</a:t>
            </a:r>
          </a:p>
          <a:p>
            <a:pPr lvl="4"/>
            <a:r>
              <a:rPr lang="es-MX" smtClean="0"/>
              <a:t>Quinto nivel</a:t>
            </a:r>
          </a:p>
        </p:txBody>
      </p:sp>
      <p:sp>
        <p:nvSpPr>
          <p:cNvPr id="316420" name="Rectangle 4"/>
          <p:cNvSpPr>
            <a:spLocks noGrp="1" noChangeArrowheads="1"/>
          </p:cNvSpPr>
          <p:nvPr>
            <p:ph type="dt" sz="half" idx="2"/>
          </p:nvPr>
        </p:nvSpPr>
        <p:spPr bwMode="auto">
          <a:xfrm>
            <a:off x="342900" y="8326438"/>
            <a:ext cx="16002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cs typeface="+mn-cs"/>
              </a:defRPr>
            </a:lvl1pPr>
          </a:lstStyle>
          <a:p>
            <a:pPr>
              <a:defRPr/>
            </a:pPr>
            <a:fld id="{3E6F7A5C-1D33-45B0-9332-BC606114D304}" type="datetimeFigureOut">
              <a:rPr lang="es-MX"/>
              <a:pPr>
                <a:defRPr/>
              </a:pPr>
              <a:t>19/04/2016</a:t>
            </a:fld>
            <a:endParaRPr lang="es-MX"/>
          </a:p>
        </p:txBody>
      </p:sp>
      <p:sp>
        <p:nvSpPr>
          <p:cNvPr id="316421" name="Rectangle 5"/>
          <p:cNvSpPr>
            <a:spLocks noGrp="1" noChangeArrowheads="1"/>
          </p:cNvSpPr>
          <p:nvPr>
            <p:ph type="ftr" sz="quarter" idx="3"/>
          </p:nvPr>
        </p:nvSpPr>
        <p:spPr bwMode="auto">
          <a:xfrm>
            <a:off x="2343150" y="8326438"/>
            <a:ext cx="21717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cs typeface="+mn-cs"/>
              </a:defRPr>
            </a:lvl1pPr>
          </a:lstStyle>
          <a:p>
            <a:pPr>
              <a:defRPr/>
            </a:pPr>
            <a:endParaRPr lang="es-MX"/>
          </a:p>
        </p:txBody>
      </p:sp>
      <p:sp>
        <p:nvSpPr>
          <p:cNvPr id="316422" name="Rectangle 6"/>
          <p:cNvSpPr>
            <a:spLocks noGrp="1" noChangeArrowheads="1"/>
          </p:cNvSpPr>
          <p:nvPr>
            <p:ph type="sldNum" sz="quarter" idx="4"/>
          </p:nvPr>
        </p:nvSpPr>
        <p:spPr bwMode="auto">
          <a:xfrm>
            <a:off x="4914900" y="8326438"/>
            <a:ext cx="16002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cs typeface="+mn-cs"/>
              </a:defRPr>
            </a:lvl1pPr>
          </a:lstStyle>
          <a:p>
            <a:pPr>
              <a:defRPr/>
            </a:pPr>
            <a:fld id="{0EDF5A6F-2A4B-4690-9EB4-42D3112E4DA7}" type="slidenum">
              <a:rPr lang="es-MX"/>
              <a:pPr>
                <a:defRPr/>
              </a:pPr>
              <a:t>‹Nº›</a:t>
            </a:fld>
            <a:endParaRPr lang="es-MX"/>
          </a:p>
        </p:txBody>
      </p:sp>
    </p:spTree>
  </p:cSld>
  <p:clrMap bg1="lt1" tx1="dk1" bg2="lt2" tx2="dk2" accent1="accent1" accent2="accent2" accent3="accent3" accent4="accent4" accent5="accent5" accent6="accent6" hlink="hlink" folHlink="folHlink"/>
  <p:sldLayoutIdLst>
    <p:sldLayoutId id="2147485479" r:id="rId1"/>
    <p:sldLayoutId id="2147485480" r:id="rId2"/>
    <p:sldLayoutId id="2147485481" r:id="rId3"/>
    <p:sldLayoutId id="2147485482" r:id="rId4"/>
    <p:sldLayoutId id="2147485483" r:id="rId5"/>
    <p:sldLayoutId id="2147485484" r:id="rId6"/>
    <p:sldLayoutId id="2147485485" r:id="rId7"/>
    <p:sldLayoutId id="2147485486" r:id="rId8"/>
    <p:sldLayoutId id="2147485487" r:id="rId9"/>
    <p:sldLayoutId id="2147485488" r:id="rId10"/>
    <p:sldLayoutId id="214748548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342900" y="366713"/>
            <a:ext cx="6172200" cy="1524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MX" smtClean="0"/>
              <a:t>Haga clic para cambiar el estilo de título	</a:t>
            </a:r>
          </a:p>
        </p:txBody>
      </p:sp>
      <p:sp>
        <p:nvSpPr>
          <p:cNvPr id="5123" name="Rectangle 3"/>
          <p:cNvSpPr>
            <a:spLocks noGrp="1" noChangeArrowheads="1"/>
          </p:cNvSpPr>
          <p:nvPr>
            <p:ph type="body" idx="1"/>
          </p:nvPr>
        </p:nvSpPr>
        <p:spPr bwMode="auto">
          <a:xfrm>
            <a:off x="342900" y="2133600"/>
            <a:ext cx="6172200" cy="60340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MX" smtClean="0"/>
              <a:t>Haga clic para modificar el estilo de texto del patrón</a:t>
            </a:r>
          </a:p>
          <a:p>
            <a:pPr lvl="1"/>
            <a:r>
              <a:rPr lang="es-MX" smtClean="0"/>
              <a:t>Segundo nivel</a:t>
            </a:r>
          </a:p>
          <a:p>
            <a:pPr lvl="2"/>
            <a:r>
              <a:rPr lang="es-MX" smtClean="0"/>
              <a:t>Tercer nivel</a:t>
            </a:r>
          </a:p>
          <a:p>
            <a:pPr lvl="3"/>
            <a:r>
              <a:rPr lang="es-MX" smtClean="0"/>
              <a:t>Cuarto nivel</a:t>
            </a:r>
          </a:p>
          <a:p>
            <a:pPr lvl="4"/>
            <a:r>
              <a:rPr lang="es-MX" smtClean="0"/>
              <a:t>Quinto nivel</a:t>
            </a:r>
          </a:p>
        </p:txBody>
      </p:sp>
      <p:sp>
        <p:nvSpPr>
          <p:cNvPr id="311300" name="Rectangle 4"/>
          <p:cNvSpPr>
            <a:spLocks noGrp="1" noChangeArrowheads="1"/>
          </p:cNvSpPr>
          <p:nvPr>
            <p:ph type="dt" sz="half" idx="2"/>
          </p:nvPr>
        </p:nvSpPr>
        <p:spPr bwMode="auto">
          <a:xfrm>
            <a:off x="342900" y="8326438"/>
            <a:ext cx="16002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cs typeface="+mn-cs"/>
              </a:defRPr>
            </a:lvl1pPr>
          </a:lstStyle>
          <a:p>
            <a:pPr>
              <a:defRPr/>
            </a:pPr>
            <a:fld id="{E675DE05-46D0-45E5-B424-DE2D1FB04360}" type="datetimeFigureOut">
              <a:rPr lang="es-MX"/>
              <a:pPr>
                <a:defRPr/>
              </a:pPr>
              <a:t>19/04/2016</a:t>
            </a:fld>
            <a:endParaRPr lang="es-MX"/>
          </a:p>
        </p:txBody>
      </p:sp>
      <p:sp>
        <p:nvSpPr>
          <p:cNvPr id="311301" name="Rectangle 5"/>
          <p:cNvSpPr>
            <a:spLocks noGrp="1" noChangeArrowheads="1"/>
          </p:cNvSpPr>
          <p:nvPr>
            <p:ph type="ftr" sz="quarter" idx="3"/>
          </p:nvPr>
        </p:nvSpPr>
        <p:spPr bwMode="auto">
          <a:xfrm>
            <a:off x="2343150" y="8326438"/>
            <a:ext cx="21717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cs typeface="+mn-cs"/>
              </a:defRPr>
            </a:lvl1pPr>
          </a:lstStyle>
          <a:p>
            <a:pPr>
              <a:defRPr/>
            </a:pPr>
            <a:endParaRPr lang="es-MX"/>
          </a:p>
        </p:txBody>
      </p:sp>
      <p:sp>
        <p:nvSpPr>
          <p:cNvPr id="311302" name="Rectangle 6"/>
          <p:cNvSpPr>
            <a:spLocks noGrp="1" noChangeArrowheads="1"/>
          </p:cNvSpPr>
          <p:nvPr>
            <p:ph type="sldNum" sz="quarter" idx="4"/>
          </p:nvPr>
        </p:nvSpPr>
        <p:spPr bwMode="auto">
          <a:xfrm>
            <a:off x="4914900" y="8326438"/>
            <a:ext cx="16002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cs typeface="+mn-cs"/>
              </a:defRPr>
            </a:lvl1pPr>
          </a:lstStyle>
          <a:p>
            <a:pPr>
              <a:defRPr/>
            </a:pPr>
            <a:fld id="{EC6E7969-8E4F-4E0A-B523-85C9BE97B3B9}" type="slidenum">
              <a:rPr lang="es-MX"/>
              <a:pPr>
                <a:defRPr/>
              </a:pPr>
              <a:t>‹Nº›</a:t>
            </a:fld>
            <a:endParaRPr lang="es-MX"/>
          </a:p>
        </p:txBody>
      </p:sp>
    </p:spTree>
  </p:cSld>
  <p:clrMap bg1="lt1" tx1="dk1" bg2="lt2" tx2="dk2" accent1="accent1" accent2="accent2" accent3="accent3" accent4="accent4" accent5="accent5" accent6="accent6" hlink="hlink" folHlink="folHlink"/>
  <p:sldLayoutIdLst>
    <p:sldLayoutId id="2147485490" r:id="rId1"/>
    <p:sldLayoutId id="2147485491" r:id="rId2"/>
    <p:sldLayoutId id="2147485492" r:id="rId3"/>
    <p:sldLayoutId id="2147485493" r:id="rId4"/>
    <p:sldLayoutId id="2147485494" r:id="rId5"/>
    <p:sldLayoutId id="2147485495" r:id="rId6"/>
    <p:sldLayoutId id="2147485496" r:id="rId7"/>
    <p:sldLayoutId id="2147485497" r:id="rId8"/>
    <p:sldLayoutId id="2147485498" r:id="rId9"/>
    <p:sldLayoutId id="2147485499" r:id="rId10"/>
    <p:sldLayoutId id="2147485500"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342900" y="366713"/>
            <a:ext cx="6172200" cy="1524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MX" smtClean="0"/>
              <a:t>Haga clic para cambiar el estilo de título	</a:t>
            </a:r>
          </a:p>
        </p:txBody>
      </p:sp>
      <p:sp>
        <p:nvSpPr>
          <p:cNvPr id="6147" name="Rectangle 3"/>
          <p:cNvSpPr>
            <a:spLocks noGrp="1" noChangeArrowheads="1"/>
          </p:cNvSpPr>
          <p:nvPr>
            <p:ph type="body" idx="1"/>
          </p:nvPr>
        </p:nvSpPr>
        <p:spPr bwMode="auto">
          <a:xfrm>
            <a:off x="342900" y="2133600"/>
            <a:ext cx="6172200" cy="60340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MX" smtClean="0"/>
              <a:t>Haga clic para modificar el estilo de texto del patrón</a:t>
            </a:r>
          </a:p>
          <a:p>
            <a:pPr lvl="1"/>
            <a:r>
              <a:rPr lang="es-MX" smtClean="0"/>
              <a:t>Segundo nivel</a:t>
            </a:r>
          </a:p>
          <a:p>
            <a:pPr lvl="2"/>
            <a:r>
              <a:rPr lang="es-MX" smtClean="0"/>
              <a:t>Tercer nivel</a:t>
            </a:r>
          </a:p>
          <a:p>
            <a:pPr lvl="3"/>
            <a:r>
              <a:rPr lang="es-MX" smtClean="0"/>
              <a:t>Cuarto nivel</a:t>
            </a:r>
          </a:p>
          <a:p>
            <a:pPr lvl="4"/>
            <a:r>
              <a:rPr lang="es-MX" smtClean="0"/>
              <a:t>Quinto nivel</a:t>
            </a:r>
          </a:p>
        </p:txBody>
      </p:sp>
      <p:sp>
        <p:nvSpPr>
          <p:cNvPr id="302084" name="Rectangle 4"/>
          <p:cNvSpPr>
            <a:spLocks noGrp="1" noChangeArrowheads="1"/>
          </p:cNvSpPr>
          <p:nvPr>
            <p:ph type="dt" sz="half" idx="2"/>
          </p:nvPr>
        </p:nvSpPr>
        <p:spPr bwMode="auto">
          <a:xfrm>
            <a:off x="342900" y="8326438"/>
            <a:ext cx="16002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cs typeface="+mn-cs"/>
              </a:defRPr>
            </a:lvl1pPr>
          </a:lstStyle>
          <a:p>
            <a:pPr>
              <a:defRPr/>
            </a:pPr>
            <a:fld id="{2155D9F6-D15F-47FD-BD7B-280AE37AF094}" type="datetimeFigureOut">
              <a:rPr lang="es-MX"/>
              <a:pPr>
                <a:defRPr/>
              </a:pPr>
              <a:t>19/04/2016</a:t>
            </a:fld>
            <a:endParaRPr lang="es-MX"/>
          </a:p>
        </p:txBody>
      </p:sp>
      <p:sp>
        <p:nvSpPr>
          <p:cNvPr id="302085" name="Rectangle 5"/>
          <p:cNvSpPr>
            <a:spLocks noGrp="1" noChangeArrowheads="1"/>
          </p:cNvSpPr>
          <p:nvPr>
            <p:ph type="ftr" sz="quarter" idx="3"/>
          </p:nvPr>
        </p:nvSpPr>
        <p:spPr bwMode="auto">
          <a:xfrm>
            <a:off x="2343150" y="8326438"/>
            <a:ext cx="21717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cs typeface="+mn-cs"/>
              </a:defRPr>
            </a:lvl1pPr>
          </a:lstStyle>
          <a:p>
            <a:pPr>
              <a:defRPr/>
            </a:pPr>
            <a:endParaRPr lang="es-MX"/>
          </a:p>
        </p:txBody>
      </p:sp>
      <p:sp>
        <p:nvSpPr>
          <p:cNvPr id="302086" name="Rectangle 6"/>
          <p:cNvSpPr>
            <a:spLocks noGrp="1" noChangeArrowheads="1"/>
          </p:cNvSpPr>
          <p:nvPr>
            <p:ph type="sldNum" sz="quarter" idx="4"/>
          </p:nvPr>
        </p:nvSpPr>
        <p:spPr bwMode="auto">
          <a:xfrm>
            <a:off x="4914900" y="8326438"/>
            <a:ext cx="16002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cs typeface="+mn-cs"/>
              </a:defRPr>
            </a:lvl1pPr>
          </a:lstStyle>
          <a:p>
            <a:pPr>
              <a:defRPr/>
            </a:pPr>
            <a:fld id="{32A5D617-8A3C-413F-9D94-5EB08FF5DD00}" type="slidenum">
              <a:rPr lang="es-MX"/>
              <a:pPr>
                <a:defRPr/>
              </a:pPr>
              <a:t>‹Nº›</a:t>
            </a:fld>
            <a:endParaRPr lang="es-MX"/>
          </a:p>
        </p:txBody>
      </p:sp>
    </p:spTree>
  </p:cSld>
  <p:clrMap bg1="lt1" tx1="dk1" bg2="lt2" tx2="dk2" accent1="accent1" accent2="accent2" accent3="accent3" accent4="accent4" accent5="accent5" accent6="accent6" hlink="hlink" folHlink="folHlink"/>
  <p:sldLayoutIdLst>
    <p:sldLayoutId id="2147485501" r:id="rId1"/>
    <p:sldLayoutId id="2147485502" r:id="rId2"/>
    <p:sldLayoutId id="2147485503" r:id="rId3"/>
    <p:sldLayoutId id="2147485504" r:id="rId4"/>
    <p:sldLayoutId id="2147485505" r:id="rId5"/>
    <p:sldLayoutId id="2147485506" r:id="rId6"/>
    <p:sldLayoutId id="2147485507" r:id="rId7"/>
    <p:sldLayoutId id="2147485508" r:id="rId8"/>
    <p:sldLayoutId id="2147485509" r:id="rId9"/>
    <p:sldLayoutId id="2147485510" r:id="rId10"/>
    <p:sldLayoutId id="214748551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19" name="33 Título"/>
          <p:cNvSpPr>
            <a:spLocks noGrp="1"/>
          </p:cNvSpPr>
          <p:nvPr>
            <p:ph type="title" idx="4294967295"/>
          </p:nvPr>
        </p:nvSpPr>
        <p:spPr>
          <a:xfrm>
            <a:off x="1190625" y="366713"/>
            <a:ext cx="4800600" cy="685800"/>
          </a:xfrm>
          <a:ln w="8001" algn="ctr"/>
        </p:spPr>
        <p:txBody>
          <a:bodyPr anchorCtr="1"/>
          <a:lstStyle/>
          <a:p>
            <a:pPr algn="ctr">
              <a:defRPr/>
            </a:pPr>
            <a:r>
              <a:rPr lang="es-MX" sz="1800" dirty="0" smtClean="0">
                <a:solidFill>
                  <a:schemeClr val="tx1"/>
                </a:solidFill>
                <a:effectLst>
                  <a:outerShdw blurRad="38100" dist="38100" dir="2700000" algn="tl">
                    <a:srgbClr val="C0C0C0"/>
                  </a:outerShdw>
                </a:effectLst>
              </a:rPr>
              <a:t>DIFUSIÓN</a:t>
            </a:r>
            <a:br>
              <a:rPr lang="es-MX" sz="1800" dirty="0" smtClean="0">
                <a:solidFill>
                  <a:schemeClr val="tx1"/>
                </a:solidFill>
                <a:effectLst>
                  <a:outerShdw blurRad="38100" dist="38100" dir="2700000" algn="tl">
                    <a:srgbClr val="C0C0C0"/>
                  </a:outerShdw>
                </a:effectLst>
              </a:rPr>
            </a:br>
            <a:r>
              <a:rPr lang="es-MX" sz="1800" dirty="0" smtClean="0">
                <a:solidFill>
                  <a:schemeClr val="tx1"/>
                </a:solidFill>
                <a:effectLst>
                  <a:outerShdw blurRad="38100" dist="38100" dir="2700000" algn="tl">
                    <a:srgbClr val="C0C0C0"/>
                  </a:outerShdw>
                </a:effectLst>
              </a:rPr>
              <a:t>DE INCIDENTES Y ACCIDENTES DE PEP</a:t>
            </a:r>
          </a:p>
        </p:txBody>
      </p:sp>
      <p:pic>
        <p:nvPicPr>
          <p:cNvPr id="13315" name="Picture 13" descr="sspa"/>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5889625" y="134938"/>
            <a:ext cx="968375" cy="873125"/>
          </a:xfrm>
          <a:prstGeom prst="rect">
            <a:avLst/>
          </a:prstGeom>
          <a:noFill/>
          <a:ln w="9525">
            <a:noFill/>
            <a:miter lim="800000"/>
            <a:headEnd/>
            <a:tailEnd/>
          </a:ln>
        </p:spPr>
      </p:pic>
      <p:sp>
        <p:nvSpPr>
          <p:cNvPr id="13316" name="Rectangle 44"/>
          <p:cNvSpPr>
            <a:spLocks noChangeArrowheads="1"/>
          </p:cNvSpPr>
          <p:nvPr/>
        </p:nvSpPr>
        <p:spPr bwMode="auto">
          <a:xfrm>
            <a:off x="-9525" y="8637588"/>
            <a:ext cx="6858000" cy="407987"/>
          </a:xfrm>
          <a:prstGeom prst="rect">
            <a:avLst/>
          </a:prstGeom>
          <a:gradFill rotWithShape="1">
            <a:gsLst>
              <a:gs pos="0">
                <a:srgbClr val="FFFFFF"/>
              </a:gs>
              <a:gs pos="100000">
                <a:srgbClr val="969696"/>
              </a:gs>
            </a:gsLst>
            <a:lin ang="5400000" scaled="1"/>
          </a:gradFill>
          <a:ln w="9525">
            <a:noFill/>
            <a:miter lim="800000"/>
            <a:headEnd/>
            <a:tailEnd/>
          </a:ln>
          <a:effectLst>
            <a:prstShdw prst="shdw17" dist="17961" dir="2700000">
              <a:srgbClr val="5A5A5A"/>
            </a:prstShdw>
          </a:effectLst>
        </p:spPr>
        <p:txBody>
          <a:bodyPr wrap="none" anchor="ctr"/>
          <a:lstStyle/>
          <a:p>
            <a:endParaRPr lang="es-MX" b="0" dirty="0">
              <a:solidFill>
                <a:srgbClr val="000099"/>
              </a:solidFill>
              <a:latin typeface="Tahoma" pitchFamily="34" charset="0"/>
            </a:endParaRPr>
          </a:p>
          <a:p>
            <a:pPr algn="ctr"/>
            <a:r>
              <a:rPr lang="es-MX" dirty="0" smtClean="0"/>
              <a:t>http://sidoe.dpep.pep.pemex.com/sites/sig/SSPA/Incidentes-Accidentes.aspx</a:t>
            </a:r>
            <a:endParaRPr lang="es-MX" dirty="0" smtClean="0">
              <a:latin typeface="Tahoma" pitchFamily="34" charset="0"/>
            </a:endParaRPr>
          </a:p>
          <a:p>
            <a:endParaRPr lang="es-MX" b="0" dirty="0">
              <a:solidFill>
                <a:srgbClr val="000099"/>
              </a:solidFill>
              <a:latin typeface="Tahoma" pitchFamily="34" charset="0"/>
            </a:endParaRPr>
          </a:p>
          <a:p>
            <a:endParaRPr lang="es-MX" b="0" dirty="0">
              <a:solidFill>
                <a:srgbClr val="000099"/>
              </a:solidFill>
              <a:latin typeface="Tahoma" pitchFamily="34" charset="0"/>
            </a:endParaRPr>
          </a:p>
        </p:txBody>
      </p:sp>
      <p:sp>
        <p:nvSpPr>
          <p:cNvPr id="13317" name="Line 45"/>
          <p:cNvSpPr>
            <a:spLocks noChangeShapeType="1"/>
          </p:cNvSpPr>
          <p:nvPr/>
        </p:nvSpPr>
        <p:spPr bwMode="auto">
          <a:xfrm flipV="1">
            <a:off x="0" y="8607425"/>
            <a:ext cx="6858000" cy="28575"/>
          </a:xfrm>
          <a:prstGeom prst="line">
            <a:avLst/>
          </a:prstGeom>
          <a:noFill/>
          <a:ln w="9525">
            <a:solidFill>
              <a:srgbClr val="5F5F5F"/>
            </a:solidFill>
            <a:round/>
            <a:headEnd/>
            <a:tailEnd/>
          </a:ln>
          <a:effectLst>
            <a:prstShdw prst="shdw17" dist="17961" dir="2700000">
              <a:srgbClr val="393939"/>
            </a:prstShdw>
          </a:effectLst>
        </p:spPr>
        <p:txBody>
          <a:bodyPr/>
          <a:lstStyle/>
          <a:p>
            <a:endParaRPr lang="es-MX"/>
          </a:p>
        </p:txBody>
      </p:sp>
      <p:sp>
        <p:nvSpPr>
          <p:cNvPr id="238659" name="Rectangle 67"/>
          <p:cNvSpPr>
            <a:spLocks noChangeArrowheads="1"/>
          </p:cNvSpPr>
          <p:nvPr/>
        </p:nvSpPr>
        <p:spPr bwMode="auto">
          <a:xfrm>
            <a:off x="0" y="7848600"/>
            <a:ext cx="6858000" cy="762000"/>
          </a:xfrm>
          <a:prstGeom prst="rect">
            <a:avLst/>
          </a:prstGeom>
          <a:solidFill>
            <a:schemeClr val="accent1"/>
          </a:solidFill>
          <a:ln w="9525">
            <a:noFill/>
            <a:miter lim="800000"/>
            <a:headEnd/>
            <a:tailEnd/>
          </a:ln>
          <a:effectLst>
            <a:prstShdw prst="shdw17" dist="17961" dir="2700000">
              <a:schemeClr val="accent1">
                <a:gamma/>
                <a:shade val="60000"/>
                <a:invGamma/>
              </a:schemeClr>
            </a:prstShdw>
          </a:effectLst>
        </p:spPr>
        <p:txBody>
          <a:bodyPr>
            <a:spAutoFit/>
          </a:bodyPr>
          <a:lstStyle/>
          <a:p>
            <a:pPr algn="ctr">
              <a:defRPr/>
            </a:pPr>
            <a:endParaRPr lang="es-ES" sz="800">
              <a:solidFill>
                <a:schemeClr val="bg1"/>
              </a:solidFill>
              <a:cs typeface="+mn-cs"/>
            </a:endParaRPr>
          </a:p>
          <a:p>
            <a:pPr algn="ctr">
              <a:defRPr/>
            </a:pPr>
            <a:r>
              <a:rPr lang="es-ES" sz="1400">
                <a:solidFill>
                  <a:schemeClr val="bg1"/>
                </a:solidFill>
                <a:cs typeface="+mn-cs"/>
              </a:rPr>
              <a:t>LA SEGURIDAD, SALUD Y PROTECCIÓN AMBIENTAL SON RESPONSABILIDAD DE TODOS Y CONDICION DE EMPLEO</a:t>
            </a:r>
          </a:p>
          <a:p>
            <a:pPr algn="ctr">
              <a:defRPr/>
            </a:pPr>
            <a:endParaRPr lang="es-MX" sz="800">
              <a:solidFill>
                <a:schemeClr val="bg1"/>
              </a:solidFill>
              <a:cs typeface="+mn-cs"/>
            </a:endParaRPr>
          </a:p>
        </p:txBody>
      </p:sp>
      <p:sp>
        <p:nvSpPr>
          <p:cNvPr id="238665" name="Rectangle 73"/>
          <p:cNvSpPr>
            <a:spLocks noChangeArrowheads="1"/>
          </p:cNvSpPr>
          <p:nvPr/>
        </p:nvSpPr>
        <p:spPr bwMode="auto">
          <a:xfrm>
            <a:off x="0" y="8848725"/>
            <a:ext cx="6858000" cy="276225"/>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defRPr/>
            </a:pPr>
            <a:r>
              <a:rPr lang="es-MX" dirty="0">
                <a:cs typeface="+mn-cs"/>
              </a:rPr>
              <a:t>Colocar la ubicación en la web del </a:t>
            </a:r>
            <a:r>
              <a:rPr lang="es-MX" dirty="0" smtClean="0">
                <a:cs typeface="+mn-cs"/>
              </a:rPr>
              <a:t>SEL-IAI </a:t>
            </a:r>
            <a:r>
              <a:rPr lang="es-MX" dirty="0" err="1" smtClean="0">
                <a:cs typeface="+mn-cs"/>
              </a:rPr>
              <a:t>SSaP</a:t>
            </a:r>
            <a:endParaRPr lang="es-MX" dirty="0">
              <a:cs typeface="+mn-cs"/>
            </a:endParaRPr>
          </a:p>
        </p:txBody>
      </p:sp>
      <p:sp>
        <p:nvSpPr>
          <p:cNvPr id="238668" name="Rectangle 76"/>
          <p:cNvSpPr>
            <a:spLocks noChangeArrowheads="1"/>
          </p:cNvSpPr>
          <p:nvPr/>
        </p:nvSpPr>
        <p:spPr bwMode="auto">
          <a:xfrm>
            <a:off x="0" y="1168400"/>
            <a:ext cx="6858000" cy="307777"/>
          </a:xfrm>
          <a:prstGeom prst="rect">
            <a:avLst/>
          </a:prstGeom>
          <a:solidFill>
            <a:schemeClr val="accent1"/>
          </a:solidFill>
          <a:ln w="9525">
            <a:noFill/>
            <a:miter lim="800000"/>
            <a:headEnd/>
            <a:tailEnd/>
          </a:ln>
          <a:effectLst>
            <a:prstShdw prst="shdw17" dist="17961" dir="2700000">
              <a:schemeClr val="accent1">
                <a:gamma/>
                <a:shade val="60000"/>
                <a:invGamma/>
              </a:schemeClr>
            </a:prstShdw>
          </a:effectLst>
        </p:spPr>
        <p:txBody>
          <a:bodyPr>
            <a:spAutoFit/>
          </a:bodyPr>
          <a:lstStyle/>
          <a:p>
            <a:pPr>
              <a:defRPr/>
            </a:pPr>
            <a:r>
              <a:rPr lang="es-ES" sz="1400" dirty="0">
                <a:solidFill>
                  <a:schemeClr val="bg1"/>
                </a:solidFill>
                <a:cs typeface="+mn-cs"/>
              </a:rPr>
              <a:t>BOLETÍN ACR No. (</a:t>
            </a:r>
            <a:r>
              <a:rPr lang="es-ES" sz="1400" dirty="0" smtClean="0">
                <a:solidFill>
                  <a:schemeClr val="bg1"/>
                </a:solidFill>
                <a:cs typeface="+mn-cs"/>
              </a:rPr>
              <a:t>SSE-GPIM-GMSAPLT-</a:t>
            </a:r>
            <a:r>
              <a:rPr lang="es-ES" sz="1400" dirty="0" smtClean="0">
                <a:solidFill>
                  <a:schemeClr val="bg1"/>
                </a:solidFill>
              </a:rPr>
              <a:t>XXX</a:t>
            </a:r>
            <a:r>
              <a:rPr lang="es-ES" sz="1400" dirty="0" smtClean="0">
                <a:solidFill>
                  <a:schemeClr val="bg1"/>
                </a:solidFill>
                <a:cs typeface="+mn-cs"/>
              </a:rPr>
              <a:t>-16)   </a:t>
            </a:r>
            <a:r>
              <a:rPr lang="es-ES" sz="1400" dirty="0">
                <a:solidFill>
                  <a:schemeClr val="bg1"/>
                </a:solidFill>
                <a:cs typeface="+mn-cs"/>
              </a:rPr>
              <a:t>Fecha: </a:t>
            </a:r>
            <a:r>
              <a:rPr lang="es-ES" sz="1400" dirty="0" smtClean="0">
                <a:solidFill>
                  <a:schemeClr val="bg1"/>
                </a:solidFill>
                <a:cs typeface="+mn-cs"/>
              </a:rPr>
              <a:t>(</a:t>
            </a:r>
            <a:r>
              <a:rPr lang="es-ES" sz="1400" dirty="0" smtClean="0">
                <a:solidFill>
                  <a:schemeClr val="bg1"/>
                </a:solidFill>
              </a:rPr>
              <a:t>XX</a:t>
            </a:r>
            <a:r>
              <a:rPr lang="es-ES" altLang="es-MX" sz="1400" dirty="0" smtClean="0">
                <a:solidFill>
                  <a:schemeClr val="bg1"/>
                </a:solidFill>
              </a:rPr>
              <a:t>-MES-2016</a:t>
            </a:r>
            <a:r>
              <a:rPr lang="es-ES" sz="1400" dirty="0" smtClean="0">
                <a:solidFill>
                  <a:schemeClr val="bg1"/>
                </a:solidFill>
                <a:cs typeface="+mn-cs"/>
              </a:rPr>
              <a:t>)</a:t>
            </a:r>
            <a:endParaRPr lang="es-MX" sz="1400" dirty="0">
              <a:solidFill>
                <a:schemeClr val="bg1"/>
              </a:solidFill>
              <a:cs typeface="+mn-cs"/>
            </a:endParaRPr>
          </a:p>
        </p:txBody>
      </p:sp>
      <p:sp>
        <p:nvSpPr>
          <p:cNvPr id="13321" name="Rectangle 217"/>
          <p:cNvSpPr>
            <a:spLocks noChangeArrowheads="1"/>
          </p:cNvSpPr>
          <p:nvPr/>
        </p:nvSpPr>
        <p:spPr bwMode="auto">
          <a:xfrm>
            <a:off x="142875" y="2542876"/>
            <a:ext cx="6567488" cy="1079500"/>
          </a:xfrm>
          <a:prstGeom prst="rect">
            <a:avLst/>
          </a:prstGeom>
          <a:noFill/>
          <a:ln w="9525">
            <a:noFill/>
            <a:miter lim="800000"/>
            <a:headEnd/>
            <a:tailEnd/>
          </a:ln>
        </p:spPr>
        <p:txBody>
          <a:bodyPr anchor="ctr"/>
          <a:lstStyle/>
          <a:p>
            <a:pPr algn="just"/>
            <a:r>
              <a:rPr lang="es-ES" sz="1100" u="sng" dirty="0"/>
              <a:t>HECHOS: </a:t>
            </a:r>
          </a:p>
          <a:p>
            <a:pPr algn="just"/>
            <a:r>
              <a:rPr lang="es-MX" altLang="es-MX" sz="1050" b="0" dirty="0"/>
              <a:t>Durante las actividades de apoyo para el rolado de anclas con el remolcador B/R MASTER, para el posicionamiento de la embarcación DLV SEMINOLE y siendo aproximadamente a las 02:50 </a:t>
            </a:r>
            <a:r>
              <a:rPr lang="es-MX" altLang="es-MX" sz="1050" b="0" dirty="0" err="1"/>
              <a:t>hrs</a:t>
            </a:r>
            <a:r>
              <a:rPr lang="es-MX" altLang="es-MX" sz="1050" b="0" dirty="0"/>
              <a:t>, se inicia el virado del Spring (cabo de seda) de 3” Ø de proa con el tambor del lado de babor con apoyo del personal de la tripulación del B/R Máster, cuando el manzano (polea) de la amura de babor en el castillo de proa del mencionado remolcador se desprende proyectándose hacia el lado proa babor de la embarcación DLV SEMINOLE, originando un chicoteo del cabo de seda, el cual vence la estructura que sirve como retenida, y se proyecta el cabo de seda contra el </a:t>
            </a:r>
            <a:r>
              <a:rPr lang="es-MX" altLang="es-MX" sz="1050" b="0" dirty="0" smtClean="0"/>
              <a:t>trabajador con </a:t>
            </a:r>
            <a:r>
              <a:rPr lang="es-MX" altLang="es-MX" sz="1050" b="0" dirty="0"/>
              <a:t>categoría de </a:t>
            </a:r>
            <a:r>
              <a:rPr lang="es-MX" altLang="es-MX" sz="1050" b="0" dirty="0" smtClean="0"/>
              <a:t>contramaestre, causándole </a:t>
            </a:r>
            <a:r>
              <a:rPr lang="es-MX" altLang="es-MX" sz="1050" b="0" dirty="0"/>
              <a:t>un golpe a la altura del pecho, ocasionando que este cayera de </a:t>
            </a:r>
            <a:r>
              <a:rPr lang="es-MX" altLang="es-MX" sz="1050" b="0" dirty="0" smtClean="0"/>
              <a:t>espalda.</a:t>
            </a:r>
            <a:endParaRPr lang="es-MX" altLang="es-MX" sz="1050" b="0" dirty="0"/>
          </a:p>
        </p:txBody>
      </p:sp>
      <p:sp>
        <p:nvSpPr>
          <p:cNvPr id="13322" name="Rectangle 217"/>
          <p:cNvSpPr>
            <a:spLocks noChangeArrowheads="1"/>
          </p:cNvSpPr>
          <p:nvPr/>
        </p:nvSpPr>
        <p:spPr bwMode="auto">
          <a:xfrm>
            <a:off x="119063" y="4355479"/>
            <a:ext cx="6477000" cy="677912"/>
          </a:xfrm>
          <a:prstGeom prst="rect">
            <a:avLst/>
          </a:prstGeom>
          <a:noFill/>
          <a:ln w="9525">
            <a:noFill/>
            <a:miter lim="800000"/>
            <a:headEnd/>
            <a:tailEnd/>
          </a:ln>
        </p:spPr>
        <p:txBody>
          <a:bodyPr wrap="none" anchor="ctr"/>
          <a:lstStyle/>
          <a:p>
            <a:pPr algn="just"/>
            <a:endParaRPr lang="es-ES" sz="1100" u="sng" dirty="0" smtClean="0"/>
          </a:p>
          <a:p>
            <a:pPr algn="just"/>
            <a:r>
              <a:rPr lang="es-ES" sz="1100" u="sng" dirty="0" smtClean="0"/>
              <a:t>CONSIDERACIONES:</a:t>
            </a:r>
          </a:p>
          <a:p>
            <a:pPr algn="just"/>
            <a:r>
              <a:rPr lang="es-MX" altLang="es-MX" sz="1050" b="0" dirty="0"/>
              <a:t>Fractura en soldadura, </a:t>
            </a:r>
            <a:r>
              <a:rPr lang="es-MX" altLang="es-MX" sz="1050" b="0" dirty="0" smtClean="0"/>
              <a:t>desprendimiento </a:t>
            </a:r>
            <a:r>
              <a:rPr lang="es-MX" altLang="es-MX" sz="1050" b="0" dirty="0"/>
              <a:t>de manzano (polea) y </a:t>
            </a:r>
            <a:r>
              <a:rPr lang="es-MX" altLang="es-MX" sz="1050" b="0" dirty="0" smtClean="0"/>
              <a:t>chicoteo del </a:t>
            </a:r>
            <a:r>
              <a:rPr lang="es-MX" altLang="es-MX" sz="1050" b="0" dirty="0"/>
              <a:t>cable de cabo.</a:t>
            </a:r>
          </a:p>
          <a:p>
            <a:pPr algn="just"/>
            <a:r>
              <a:rPr lang="es-MX" sz="1050" b="0" dirty="0"/>
              <a:t>Inadecuado uso del </a:t>
            </a:r>
            <a:r>
              <a:rPr lang="es-MX" sz="1050" b="0" dirty="0" err="1"/>
              <a:t>EPP</a:t>
            </a:r>
            <a:r>
              <a:rPr lang="es-MX" sz="1050" b="0" dirty="0"/>
              <a:t> en el trabajador.</a:t>
            </a:r>
          </a:p>
          <a:p>
            <a:pPr algn="just"/>
            <a:endParaRPr lang="es-ES" sz="1100" u="sng" dirty="0"/>
          </a:p>
        </p:txBody>
      </p:sp>
      <p:sp>
        <p:nvSpPr>
          <p:cNvPr id="13323" name="Rectangle 217"/>
          <p:cNvSpPr>
            <a:spLocks noChangeArrowheads="1"/>
          </p:cNvSpPr>
          <p:nvPr/>
        </p:nvSpPr>
        <p:spPr bwMode="auto">
          <a:xfrm>
            <a:off x="119063" y="5021782"/>
            <a:ext cx="6534150" cy="1264717"/>
          </a:xfrm>
          <a:prstGeom prst="rect">
            <a:avLst/>
          </a:prstGeom>
          <a:noFill/>
          <a:ln w="9525">
            <a:noFill/>
            <a:miter lim="800000"/>
            <a:headEnd/>
            <a:tailEnd/>
          </a:ln>
        </p:spPr>
        <p:txBody>
          <a:bodyPr/>
          <a:lstStyle/>
          <a:p>
            <a:pPr algn="just"/>
            <a:r>
              <a:rPr lang="es-ES" sz="1100" u="sng" dirty="0"/>
              <a:t>CONCLUSIONES</a:t>
            </a:r>
            <a:r>
              <a:rPr lang="es-ES" sz="1100" dirty="0" smtClean="0"/>
              <a:t>:  </a:t>
            </a:r>
            <a:r>
              <a:rPr lang="es-MX" sz="1050" dirty="0" smtClean="0"/>
              <a:t>Causas Identificadas</a:t>
            </a:r>
          </a:p>
          <a:p>
            <a:pPr lvl="0" algn="just">
              <a:spcBef>
                <a:spcPts val="600"/>
              </a:spcBef>
              <a:spcAft>
                <a:spcPts val="600"/>
              </a:spcAft>
            </a:pPr>
            <a:r>
              <a:rPr lang="es-MX" sz="1050" b="0" dirty="0" smtClean="0"/>
              <a:t>INTEGRIDAD MECÁNICA: Fractura de la soldadura que provoca el desprendimiento del manzano chicoteando el cabo que golpea al trabajador.</a:t>
            </a:r>
          </a:p>
          <a:p>
            <a:pPr algn="just">
              <a:spcBef>
                <a:spcPts val="0"/>
              </a:spcBef>
              <a:spcAft>
                <a:spcPts val="0"/>
              </a:spcAft>
            </a:pPr>
            <a:r>
              <a:rPr lang="es-MX" sz="1050" b="0" dirty="0" smtClean="0"/>
              <a:t>CAPACITACIÓN, ENTRENAMIENTO Y DESEMPEÑO: Baja percepción del riesgo del trabajador.</a:t>
            </a:r>
          </a:p>
          <a:p>
            <a:pPr algn="just">
              <a:spcBef>
                <a:spcPts val="600"/>
              </a:spcBef>
              <a:spcAft>
                <a:spcPts val="600"/>
              </a:spcAft>
            </a:pPr>
            <a:r>
              <a:rPr lang="es-MX" sz="1050" b="0" dirty="0" smtClean="0"/>
              <a:t>INTEGRIDAD MECÁNICA: No se verifica el correcto mantenimiento a los equipos y elementos de sujeción y amarre del B/R Master.</a:t>
            </a:r>
          </a:p>
          <a:p>
            <a:pPr lvl="0" algn="just">
              <a:spcBef>
                <a:spcPts val="600"/>
              </a:spcBef>
              <a:spcAft>
                <a:spcPts val="600"/>
              </a:spcAft>
            </a:pPr>
            <a:r>
              <a:rPr lang="es-MX" sz="1050" b="0" dirty="0" smtClean="0"/>
              <a:t>DISCIPLINA OPERATIVA: No se tiene disponible el procedimiento de acoderamiento del B/R master.</a:t>
            </a:r>
            <a:endParaRPr lang="es-MX" sz="1050" b="0" dirty="0"/>
          </a:p>
          <a:p>
            <a:pPr lvl="0" algn="just">
              <a:spcBef>
                <a:spcPts val="600"/>
              </a:spcBef>
              <a:spcAft>
                <a:spcPts val="600"/>
              </a:spcAft>
            </a:pPr>
            <a:r>
              <a:rPr lang="es-MX" sz="1050" b="0" dirty="0" smtClean="0"/>
              <a:t>PROCEDIMIENTO DE OPERACIÓN Y PRACTICAS SEGURAS: </a:t>
            </a:r>
            <a:r>
              <a:rPr lang="es-MX" sz="1050" b="0" dirty="0"/>
              <a:t>No se tiene </a:t>
            </a:r>
            <a:r>
              <a:rPr lang="es-MX" sz="1050" b="0" dirty="0" smtClean="0"/>
              <a:t>registro del análisis de riesgo previo a la actividad.</a:t>
            </a:r>
          </a:p>
          <a:p>
            <a:pPr lvl="0" algn="just">
              <a:spcBef>
                <a:spcPts val="600"/>
              </a:spcBef>
              <a:spcAft>
                <a:spcPts val="0"/>
              </a:spcAft>
            </a:pPr>
            <a:endParaRPr lang="es-MX" sz="1050" b="0" dirty="0">
              <a:solidFill>
                <a:srgbClr val="0000FF"/>
              </a:solidFill>
            </a:endParaRPr>
          </a:p>
          <a:p>
            <a:pPr algn="just">
              <a:spcBef>
                <a:spcPts val="600"/>
              </a:spcBef>
              <a:spcAft>
                <a:spcPts val="0"/>
              </a:spcAft>
            </a:pPr>
            <a:endParaRPr lang="es-MX" sz="1050" b="0" dirty="0">
              <a:solidFill>
                <a:srgbClr val="0000FF"/>
              </a:solidFill>
            </a:endParaRPr>
          </a:p>
        </p:txBody>
      </p:sp>
      <p:sp>
        <p:nvSpPr>
          <p:cNvPr id="13325" name="18 CuadroTexto"/>
          <p:cNvSpPr txBox="1">
            <a:spLocks noChangeArrowheads="1"/>
          </p:cNvSpPr>
          <p:nvPr/>
        </p:nvSpPr>
        <p:spPr bwMode="auto">
          <a:xfrm>
            <a:off x="150813" y="1517673"/>
            <a:ext cx="6524625" cy="600164"/>
          </a:xfrm>
          <a:prstGeom prst="rect">
            <a:avLst/>
          </a:prstGeom>
          <a:noFill/>
          <a:ln w="9525">
            <a:noFill/>
            <a:miter lim="800000"/>
            <a:headEnd/>
            <a:tailEnd/>
          </a:ln>
        </p:spPr>
        <p:txBody>
          <a:bodyPr>
            <a:spAutoFit/>
          </a:bodyPr>
          <a:lstStyle/>
          <a:p>
            <a:pPr algn="just"/>
            <a:r>
              <a:rPr lang="es-ES" sz="1100" u="sng" dirty="0"/>
              <a:t>EVENTO</a:t>
            </a:r>
            <a:r>
              <a:rPr lang="es-ES" sz="1100" dirty="0"/>
              <a:t>:</a:t>
            </a:r>
          </a:p>
          <a:p>
            <a:pPr lvl="0"/>
            <a:r>
              <a:rPr lang="es-ES" altLang="es-MX" sz="1100" dirty="0" smtClean="0">
                <a:solidFill>
                  <a:srgbClr val="0000FF"/>
                </a:solidFill>
              </a:rPr>
              <a:t>Interrupción de maniobra de </a:t>
            </a:r>
            <a:r>
              <a:rPr lang="es-MX" altLang="es-MX" sz="1100" dirty="0" smtClean="0">
                <a:solidFill>
                  <a:srgbClr val="0000FF"/>
                </a:solidFill>
              </a:rPr>
              <a:t>amarre de anclas con apoyo </a:t>
            </a:r>
            <a:r>
              <a:rPr lang="es-MX" sz="1100" dirty="0" smtClean="0">
                <a:solidFill>
                  <a:srgbClr val="0000FF"/>
                </a:solidFill>
              </a:rPr>
              <a:t>del remolcador master, por accidente personal</a:t>
            </a:r>
            <a:endParaRPr lang="es-MX" sz="1100" dirty="0">
              <a:solidFill>
                <a:srgbClr val="0000FF"/>
              </a:solidFill>
            </a:endParaRPr>
          </a:p>
        </p:txBody>
      </p:sp>
      <p:sp>
        <p:nvSpPr>
          <p:cNvPr id="13326" name="Rectangle 217"/>
          <p:cNvSpPr>
            <a:spLocks noChangeArrowheads="1"/>
          </p:cNvSpPr>
          <p:nvPr/>
        </p:nvSpPr>
        <p:spPr bwMode="auto">
          <a:xfrm>
            <a:off x="142875" y="3996386"/>
            <a:ext cx="6418263" cy="328613"/>
          </a:xfrm>
          <a:prstGeom prst="rect">
            <a:avLst/>
          </a:prstGeom>
          <a:noFill/>
          <a:ln w="9525">
            <a:noFill/>
            <a:miter lim="800000"/>
            <a:headEnd/>
            <a:tailEnd/>
          </a:ln>
        </p:spPr>
        <p:txBody>
          <a:bodyPr wrap="none" anchor="ctr"/>
          <a:lstStyle/>
          <a:p>
            <a:pPr algn="just" eaLnBrk="0" hangingPunct="0">
              <a:spcBef>
                <a:spcPts val="0"/>
              </a:spcBef>
              <a:tabLst>
                <a:tab pos="1076325" algn="l"/>
              </a:tabLst>
              <a:defRPr/>
            </a:pPr>
            <a:r>
              <a:rPr lang="es-ES" sz="1100" u="sng" dirty="0" smtClean="0"/>
              <a:t>DAÑOS</a:t>
            </a:r>
            <a:r>
              <a:rPr lang="es-ES" sz="1100" dirty="0" smtClean="0"/>
              <a:t>: </a:t>
            </a:r>
            <a:r>
              <a:rPr lang="es-MX" sz="1050" b="0" dirty="0" smtClean="0"/>
              <a:t>Lesión </a:t>
            </a:r>
            <a:r>
              <a:rPr lang="es-MX" sz="1050" b="0" dirty="0"/>
              <a:t>de </a:t>
            </a:r>
            <a:r>
              <a:rPr lang="es-MX" sz="1050" b="0" dirty="0" smtClean="0"/>
              <a:t>Trabajador y daños en accesorios </a:t>
            </a:r>
            <a:r>
              <a:rPr lang="es-MX" sz="1050" b="0" dirty="0"/>
              <a:t>de Amarre de </a:t>
            </a:r>
            <a:r>
              <a:rPr lang="es-MX" sz="1050" b="0" dirty="0" smtClean="0"/>
              <a:t>la</a:t>
            </a:r>
          </a:p>
          <a:p>
            <a:pPr algn="just" eaLnBrk="0" hangingPunct="0">
              <a:spcBef>
                <a:spcPts val="0"/>
              </a:spcBef>
              <a:tabLst>
                <a:tab pos="1076325" algn="l"/>
              </a:tabLst>
              <a:defRPr/>
            </a:pPr>
            <a:r>
              <a:rPr lang="es-MX" sz="1050" b="0" dirty="0" smtClean="0"/>
              <a:t>Embarcación </a:t>
            </a:r>
            <a:r>
              <a:rPr lang="es-MX" sz="1050" b="0" dirty="0"/>
              <a:t>B/R Master</a:t>
            </a:r>
            <a:r>
              <a:rPr lang="es-MX" sz="1100" b="0" dirty="0"/>
              <a:t>.</a:t>
            </a:r>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19" name="33 Título"/>
          <p:cNvSpPr>
            <a:spLocks noGrp="1"/>
          </p:cNvSpPr>
          <p:nvPr>
            <p:ph type="title" idx="4294967295"/>
          </p:nvPr>
        </p:nvSpPr>
        <p:spPr>
          <a:xfrm>
            <a:off x="1190625" y="366713"/>
            <a:ext cx="4800600" cy="685800"/>
          </a:xfrm>
          <a:ln w="8001" algn="ctr"/>
        </p:spPr>
        <p:txBody>
          <a:bodyPr anchorCtr="1"/>
          <a:lstStyle/>
          <a:p>
            <a:pPr algn="ctr">
              <a:defRPr/>
            </a:pPr>
            <a:r>
              <a:rPr lang="es-MX" sz="1800" dirty="0" smtClean="0">
                <a:solidFill>
                  <a:schemeClr val="tx1"/>
                </a:solidFill>
                <a:effectLst>
                  <a:outerShdw blurRad="38100" dist="38100" dir="2700000" algn="tl">
                    <a:srgbClr val="C0C0C0"/>
                  </a:outerShdw>
                </a:effectLst>
              </a:rPr>
              <a:t>DIFUSIÓN</a:t>
            </a:r>
            <a:br>
              <a:rPr lang="es-MX" sz="1800" dirty="0" smtClean="0">
                <a:solidFill>
                  <a:schemeClr val="tx1"/>
                </a:solidFill>
                <a:effectLst>
                  <a:outerShdw blurRad="38100" dist="38100" dir="2700000" algn="tl">
                    <a:srgbClr val="C0C0C0"/>
                  </a:outerShdw>
                </a:effectLst>
              </a:rPr>
            </a:br>
            <a:r>
              <a:rPr lang="es-MX" sz="1800" dirty="0" smtClean="0">
                <a:solidFill>
                  <a:schemeClr val="tx1"/>
                </a:solidFill>
                <a:effectLst>
                  <a:outerShdw blurRad="38100" dist="38100" dir="2700000" algn="tl">
                    <a:srgbClr val="C0C0C0"/>
                  </a:outerShdw>
                </a:effectLst>
              </a:rPr>
              <a:t>DE INCIDENTES Y ACCIDENTES DE PEP</a:t>
            </a:r>
          </a:p>
        </p:txBody>
      </p:sp>
      <p:pic>
        <p:nvPicPr>
          <p:cNvPr id="13315" name="Picture 13" descr="sspa"/>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5889625" y="134938"/>
            <a:ext cx="968375" cy="873125"/>
          </a:xfrm>
          <a:prstGeom prst="rect">
            <a:avLst/>
          </a:prstGeom>
          <a:noFill/>
          <a:ln w="9525">
            <a:noFill/>
            <a:miter lim="800000"/>
            <a:headEnd/>
            <a:tailEnd/>
          </a:ln>
        </p:spPr>
      </p:pic>
      <p:sp>
        <p:nvSpPr>
          <p:cNvPr id="13316" name="Rectangle 44"/>
          <p:cNvSpPr>
            <a:spLocks noChangeArrowheads="1"/>
          </p:cNvSpPr>
          <p:nvPr/>
        </p:nvSpPr>
        <p:spPr bwMode="auto">
          <a:xfrm>
            <a:off x="-9525" y="8637588"/>
            <a:ext cx="6858000" cy="407987"/>
          </a:xfrm>
          <a:prstGeom prst="rect">
            <a:avLst/>
          </a:prstGeom>
          <a:gradFill rotWithShape="1">
            <a:gsLst>
              <a:gs pos="0">
                <a:srgbClr val="FFFFFF"/>
              </a:gs>
              <a:gs pos="100000">
                <a:srgbClr val="969696"/>
              </a:gs>
            </a:gsLst>
            <a:lin ang="5400000" scaled="1"/>
          </a:gradFill>
          <a:ln w="9525">
            <a:noFill/>
            <a:miter lim="800000"/>
            <a:headEnd/>
            <a:tailEnd/>
          </a:ln>
          <a:effectLst>
            <a:prstShdw prst="shdw17" dist="17961" dir="2700000">
              <a:srgbClr val="5A5A5A"/>
            </a:prstShdw>
          </a:effectLst>
        </p:spPr>
        <p:txBody>
          <a:bodyPr wrap="none" anchor="ctr"/>
          <a:lstStyle/>
          <a:p>
            <a:endParaRPr lang="es-MX" b="0" dirty="0">
              <a:solidFill>
                <a:srgbClr val="000099"/>
              </a:solidFill>
              <a:latin typeface="Tahoma" pitchFamily="34" charset="0"/>
            </a:endParaRPr>
          </a:p>
          <a:p>
            <a:pPr algn="ctr"/>
            <a:r>
              <a:rPr lang="es-MX" dirty="0" smtClean="0"/>
              <a:t>http://sidoe.dpep.pep.pemex.com/sites/sig/SSPA/Incidentes-Accidentes.aspx</a:t>
            </a:r>
            <a:endParaRPr lang="es-MX" dirty="0" smtClean="0">
              <a:latin typeface="Tahoma" pitchFamily="34" charset="0"/>
            </a:endParaRPr>
          </a:p>
          <a:p>
            <a:endParaRPr lang="es-MX" b="0" dirty="0">
              <a:solidFill>
                <a:srgbClr val="000099"/>
              </a:solidFill>
              <a:latin typeface="Tahoma" pitchFamily="34" charset="0"/>
            </a:endParaRPr>
          </a:p>
          <a:p>
            <a:endParaRPr lang="es-MX" b="0" dirty="0">
              <a:solidFill>
                <a:srgbClr val="000099"/>
              </a:solidFill>
              <a:latin typeface="Tahoma" pitchFamily="34" charset="0"/>
            </a:endParaRPr>
          </a:p>
        </p:txBody>
      </p:sp>
      <p:sp>
        <p:nvSpPr>
          <p:cNvPr id="13317" name="Line 45"/>
          <p:cNvSpPr>
            <a:spLocks noChangeShapeType="1"/>
          </p:cNvSpPr>
          <p:nvPr/>
        </p:nvSpPr>
        <p:spPr bwMode="auto">
          <a:xfrm flipV="1">
            <a:off x="0" y="8607425"/>
            <a:ext cx="6858000" cy="28575"/>
          </a:xfrm>
          <a:prstGeom prst="line">
            <a:avLst/>
          </a:prstGeom>
          <a:noFill/>
          <a:ln w="9525">
            <a:solidFill>
              <a:srgbClr val="5F5F5F"/>
            </a:solidFill>
            <a:round/>
            <a:headEnd/>
            <a:tailEnd/>
          </a:ln>
          <a:effectLst>
            <a:prstShdw prst="shdw17" dist="17961" dir="2700000">
              <a:srgbClr val="393939"/>
            </a:prstShdw>
          </a:effectLst>
        </p:spPr>
        <p:txBody>
          <a:bodyPr/>
          <a:lstStyle/>
          <a:p>
            <a:endParaRPr lang="es-MX"/>
          </a:p>
        </p:txBody>
      </p:sp>
      <p:sp>
        <p:nvSpPr>
          <p:cNvPr id="238659" name="Rectangle 67"/>
          <p:cNvSpPr>
            <a:spLocks noChangeArrowheads="1"/>
          </p:cNvSpPr>
          <p:nvPr/>
        </p:nvSpPr>
        <p:spPr bwMode="auto">
          <a:xfrm>
            <a:off x="0" y="7848600"/>
            <a:ext cx="6858000" cy="762000"/>
          </a:xfrm>
          <a:prstGeom prst="rect">
            <a:avLst/>
          </a:prstGeom>
          <a:solidFill>
            <a:schemeClr val="accent1"/>
          </a:solidFill>
          <a:ln w="9525">
            <a:noFill/>
            <a:miter lim="800000"/>
            <a:headEnd/>
            <a:tailEnd/>
          </a:ln>
          <a:effectLst>
            <a:prstShdw prst="shdw17" dist="17961" dir="2700000">
              <a:schemeClr val="accent1">
                <a:gamma/>
                <a:shade val="60000"/>
                <a:invGamma/>
              </a:schemeClr>
            </a:prstShdw>
          </a:effectLst>
        </p:spPr>
        <p:txBody>
          <a:bodyPr>
            <a:spAutoFit/>
          </a:bodyPr>
          <a:lstStyle/>
          <a:p>
            <a:pPr algn="ctr">
              <a:defRPr/>
            </a:pPr>
            <a:endParaRPr lang="es-ES" sz="800">
              <a:solidFill>
                <a:schemeClr val="bg1"/>
              </a:solidFill>
              <a:cs typeface="+mn-cs"/>
            </a:endParaRPr>
          </a:p>
          <a:p>
            <a:pPr algn="ctr">
              <a:defRPr/>
            </a:pPr>
            <a:r>
              <a:rPr lang="es-ES" sz="1400">
                <a:solidFill>
                  <a:schemeClr val="bg1"/>
                </a:solidFill>
                <a:cs typeface="+mn-cs"/>
              </a:rPr>
              <a:t>LA SEGURIDAD, SALUD Y PROTECCIÓN AMBIENTAL SON RESPONSABILIDAD DE TODOS Y CONDICION DE EMPLEO</a:t>
            </a:r>
          </a:p>
          <a:p>
            <a:pPr algn="ctr">
              <a:defRPr/>
            </a:pPr>
            <a:endParaRPr lang="es-MX" sz="800">
              <a:solidFill>
                <a:schemeClr val="bg1"/>
              </a:solidFill>
              <a:cs typeface="+mn-cs"/>
            </a:endParaRPr>
          </a:p>
        </p:txBody>
      </p:sp>
      <p:sp>
        <p:nvSpPr>
          <p:cNvPr id="238665" name="Rectangle 73"/>
          <p:cNvSpPr>
            <a:spLocks noChangeArrowheads="1"/>
          </p:cNvSpPr>
          <p:nvPr/>
        </p:nvSpPr>
        <p:spPr bwMode="auto">
          <a:xfrm>
            <a:off x="0" y="8848725"/>
            <a:ext cx="6858000" cy="276225"/>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defRPr/>
            </a:pPr>
            <a:r>
              <a:rPr lang="es-MX" dirty="0">
                <a:cs typeface="+mn-cs"/>
              </a:rPr>
              <a:t>Colocar la ubicación en la web del </a:t>
            </a:r>
            <a:r>
              <a:rPr lang="es-MX" dirty="0" smtClean="0">
                <a:cs typeface="+mn-cs"/>
              </a:rPr>
              <a:t>SEL-IAI </a:t>
            </a:r>
            <a:r>
              <a:rPr lang="es-MX" dirty="0" err="1" smtClean="0">
                <a:cs typeface="+mn-cs"/>
              </a:rPr>
              <a:t>SSaP</a:t>
            </a:r>
            <a:endParaRPr lang="es-MX" dirty="0">
              <a:cs typeface="+mn-cs"/>
            </a:endParaRPr>
          </a:p>
        </p:txBody>
      </p:sp>
      <p:sp>
        <p:nvSpPr>
          <p:cNvPr id="238668" name="Rectangle 76"/>
          <p:cNvSpPr>
            <a:spLocks noChangeArrowheads="1"/>
          </p:cNvSpPr>
          <p:nvPr/>
        </p:nvSpPr>
        <p:spPr bwMode="auto">
          <a:xfrm>
            <a:off x="0" y="1168400"/>
            <a:ext cx="6858000" cy="307777"/>
          </a:xfrm>
          <a:prstGeom prst="rect">
            <a:avLst/>
          </a:prstGeom>
          <a:solidFill>
            <a:schemeClr val="accent1"/>
          </a:solidFill>
          <a:ln w="9525">
            <a:noFill/>
            <a:miter lim="800000"/>
            <a:headEnd/>
            <a:tailEnd/>
          </a:ln>
          <a:effectLst>
            <a:prstShdw prst="shdw17" dist="17961" dir="2700000">
              <a:schemeClr val="accent1">
                <a:gamma/>
                <a:shade val="60000"/>
                <a:invGamma/>
              </a:schemeClr>
            </a:prstShdw>
          </a:effectLst>
        </p:spPr>
        <p:txBody>
          <a:bodyPr>
            <a:spAutoFit/>
          </a:bodyPr>
          <a:lstStyle/>
          <a:p>
            <a:pPr>
              <a:defRPr/>
            </a:pPr>
            <a:r>
              <a:rPr lang="es-ES" sz="1400" dirty="0">
                <a:solidFill>
                  <a:schemeClr val="bg1"/>
                </a:solidFill>
                <a:cs typeface="+mn-cs"/>
              </a:rPr>
              <a:t>BOLETÍN ACR No. (</a:t>
            </a:r>
            <a:r>
              <a:rPr lang="es-ES" sz="1400" dirty="0" smtClean="0">
                <a:solidFill>
                  <a:schemeClr val="bg1"/>
                </a:solidFill>
                <a:cs typeface="+mn-cs"/>
              </a:rPr>
              <a:t>SSAP-GSAPRM-GMSIPRM-XX-15)   </a:t>
            </a:r>
            <a:r>
              <a:rPr lang="es-ES" sz="1400" dirty="0">
                <a:solidFill>
                  <a:schemeClr val="bg1"/>
                </a:solidFill>
                <a:cs typeface="+mn-cs"/>
              </a:rPr>
              <a:t>Fecha: </a:t>
            </a:r>
            <a:r>
              <a:rPr lang="es-ES" sz="1400" dirty="0" smtClean="0">
                <a:solidFill>
                  <a:schemeClr val="bg1"/>
                </a:solidFill>
                <a:cs typeface="+mn-cs"/>
              </a:rPr>
              <a:t>(</a:t>
            </a:r>
            <a:r>
              <a:rPr lang="es-ES" sz="1400" dirty="0" smtClean="0">
                <a:solidFill>
                  <a:schemeClr val="bg1"/>
                </a:solidFill>
              </a:rPr>
              <a:t>XX-MES-2015</a:t>
            </a:r>
            <a:r>
              <a:rPr lang="es-ES" sz="1400" dirty="0" smtClean="0">
                <a:solidFill>
                  <a:schemeClr val="bg1"/>
                </a:solidFill>
                <a:cs typeface="+mn-cs"/>
              </a:rPr>
              <a:t>)</a:t>
            </a:r>
            <a:endParaRPr lang="es-MX" sz="1400" dirty="0">
              <a:solidFill>
                <a:schemeClr val="bg1"/>
              </a:solidFill>
              <a:cs typeface="+mn-cs"/>
            </a:endParaRPr>
          </a:p>
        </p:txBody>
      </p:sp>
      <p:sp>
        <p:nvSpPr>
          <p:cNvPr id="14" name="Rectangle 217"/>
          <p:cNvSpPr>
            <a:spLocks noChangeArrowheads="1"/>
          </p:cNvSpPr>
          <p:nvPr/>
        </p:nvSpPr>
        <p:spPr bwMode="auto">
          <a:xfrm>
            <a:off x="150813" y="1695986"/>
            <a:ext cx="6477000" cy="1260475"/>
          </a:xfrm>
          <a:prstGeom prst="rect">
            <a:avLst/>
          </a:prstGeom>
          <a:noFill/>
          <a:ln w="9525">
            <a:noFill/>
            <a:miter lim="800000"/>
            <a:headEnd/>
            <a:tailEnd/>
          </a:ln>
        </p:spPr>
        <p:txBody>
          <a:bodyPr/>
          <a:lstStyle/>
          <a:p>
            <a:pPr algn="just"/>
            <a:r>
              <a:rPr lang="es-ES" sz="1050" b="0" dirty="0"/>
              <a:t>Debido a la corrosión presentada en  la base del manzano,  por la falta de mantenimiento, provoca que durante el acoderamiento del B/R MÁSTER a la DLV </a:t>
            </a:r>
            <a:r>
              <a:rPr lang="es-ES" sz="1050" b="0" dirty="0" err="1"/>
              <a:t>SEMINOLE</a:t>
            </a:r>
            <a:r>
              <a:rPr lang="es-ES" sz="1050" b="0" dirty="0"/>
              <a:t> y al ejercer tensión del cabo de seda se origina fractura en la soldadura originando un desprendimiento del manzano en su totalidad, lo  que provoca un chicoteo del cabo golpeando al trabajador y su caída sobre cubierta; aunado a que no portaba el equipo de protección personal completo (barbiquejo), provoca la lesión en la cabeza.</a:t>
            </a:r>
            <a:endParaRPr lang="es-MX" sz="1050" b="0" dirty="0"/>
          </a:p>
          <a:p>
            <a:pPr algn="just"/>
            <a:endParaRPr lang="es-ES" sz="1100" u="sng" dirty="0" smtClean="0">
              <a:solidFill>
                <a:srgbClr val="0000FF"/>
              </a:solidFill>
            </a:endParaRPr>
          </a:p>
          <a:p>
            <a:pPr algn="just"/>
            <a:r>
              <a:rPr lang="es-ES" sz="1100" u="sng" dirty="0" smtClean="0">
                <a:solidFill>
                  <a:srgbClr val="0000FF"/>
                </a:solidFill>
              </a:rPr>
              <a:t>RECOMENDACIONES</a:t>
            </a:r>
            <a:r>
              <a:rPr lang="es-ES" sz="1100" u="sng" dirty="0">
                <a:solidFill>
                  <a:srgbClr val="0000FF"/>
                </a:solidFill>
              </a:rPr>
              <a:t>: </a:t>
            </a:r>
          </a:p>
          <a:p>
            <a:pPr algn="just">
              <a:spcBef>
                <a:spcPts val="600"/>
              </a:spcBef>
              <a:spcAft>
                <a:spcPts val="600"/>
              </a:spcAft>
            </a:pPr>
            <a:r>
              <a:rPr lang="es-ES" sz="1050" b="0" dirty="0" smtClean="0"/>
              <a:t> </a:t>
            </a:r>
            <a:endParaRPr lang="es-MX" sz="1050" b="0" dirty="0" smtClean="0"/>
          </a:p>
          <a:p>
            <a:r>
              <a:rPr lang="es-MX" sz="1100" b="0" dirty="0"/>
              <a:t>1.  Realizar mantenimiento y Pruebas No Destructivas (</a:t>
            </a:r>
            <a:r>
              <a:rPr lang="es-MX" sz="1100" b="0" dirty="0" err="1"/>
              <a:t>PND</a:t>
            </a:r>
            <a:r>
              <a:rPr lang="es-MX" sz="1100" b="0" dirty="0"/>
              <a:t> – medición de espesores) a los manzanos (Polea) B/R MÁSTER.</a:t>
            </a:r>
          </a:p>
          <a:p>
            <a:r>
              <a:rPr lang="es-MX" sz="1100" b="0" dirty="0"/>
              <a:t> </a:t>
            </a:r>
          </a:p>
          <a:p>
            <a:r>
              <a:rPr lang="es-MX" sz="1100" b="0" dirty="0"/>
              <a:t>2.  Elaborar Programa de mantenimiento a los manzanos (Polea) B/R MÁSTER.</a:t>
            </a:r>
          </a:p>
          <a:p>
            <a:r>
              <a:rPr lang="es-MX" sz="1100" b="0" dirty="0"/>
              <a:t> </a:t>
            </a:r>
          </a:p>
          <a:p>
            <a:r>
              <a:rPr lang="es-MX" sz="1100" b="0" dirty="0"/>
              <a:t>3. Reforzar capacitación en identificación de riesgos y elaborar procedimiento de maniobras de acoderamiento B/R </a:t>
            </a:r>
            <a:r>
              <a:rPr lang="es-MX" sz="1100" b="0" dirty="0" smtClean="0"/>
              <a:t>MASTER </a:t>
            </a:r>
            <a:r>
              <a:rPr lang="es-MX" sz="1100" b="0" dirty="0"/>
              <a:t>(Incluyendo la elaboración de un Análisis de Riesgo de la actividad).</a:t>
            </a:r>
          </a:p>
          <a:p>
            <a:r>
              <a:rPr lang="es-MX" sz="1100" b="0" dirty="0"/>
              <a:t> </a:t>
            </a:r>
          </a:p>
          <a:p>
            <a:r>
              <a:rPr lang="es-MX" sz="1100" b="0" dirty="0"/>
              <a:t>4. Reforzar pláticas para uso de Equipo de Protección Personal (</a:t>
            </a:r>
            <a:r>
              <a:rPr lang="es-MX" sz="1100" b="0" dirty="0" err="1"/>
              <a:t>EPP</a:t>
            </a:r>
            <a:r>
              <a:rPr lang="es-MX" sz="1100" dirty="0"/>
              <a:t>).</a:t>
            </a:r>
          </a:p>
          <a:p>
            <a:pPr lvl="0"/>
            <a:endParaRPr lang="es-MX" sz="1000" dirty="0"/>
          </a:p>
        </p:txBody>
      </p:sp>
    </p:spTree>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1_pemex">
  <a:themeElements>
    <a:clrScheme name="1_pemex 13">
      <a:dk1>
        <a:srgbClr val="000000"/>
      </a:dk1>
      <a:lt1>
        <a:srgbClr val="FFFFFF"/>
      </a:lt1>
      <a:dk2>
        <a:srgbClr val="000000"/>
      </a:dk2>
      <a:lt2>
        <a:srgbClr val="969696"/>
      </a:lt2>
      <a:accent1>
        <a:srgbClr val="C0C0C0"/>
      </a:accent1>
      <a:accent2>
        <a:srgbClr val="008000"/>
      </a:accent2>
      <a:accent3>
        <a:srgbClr val="FFFFFF"/>
      </a:accent3>
      <a:accent4>
        <a:srgbClr val="000000"/>
      </a:accent4>
      <a:accent5>
        <a:srgbClr val="DCDCDC"/>
      </a:accent5>
      <a:accent6>
        <a:srgbClr val="007300"/>
      </a:accent6>
      <a:hlink>
        <a:srgbClr val="CC3300"/>
      </a:hlink>
      <a:folHlink>
        <a:srgbClr val="5F5F5F"/>
      </a:folHlink>
    </a:clrScheme>
    <a:fontScheme name="1_pemex">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 sz="12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 sz="1200" b="1" i="0" u="none" strike="noStrike" cap="none" normalizeH="0" baseline="0" smtClean="0">
            <a:ln>
              <a:noFill/>
            </a:ln>
            <a:solidFill>
              <a:schemeClr val="tx1"/>
            </a:solidFill>
            <a:effectLst/>
            <a:latin typeface="Arial" charset="0"/>
          </a:defRPr>
        </a:defPPr>
      </a:lstStyle>
    </a:lnDef>
  </a:objectDefaults>
  <a:extraClrSchemeLst>
    <a:extraClrScheme>
      <a:clrScheme name="1_pemex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pemex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pemex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pemex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pemex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pemex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pemex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pemex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pemex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pemex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pemex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pemex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pemex 13">
        <a:dk1>
          <a:srgbClr val="000000"/>
        </a:dk1>
        <a:lt1>
          <a:srgbClr val="FFFFFF"/>
        </a:lt1>
        <a:dk2>
          <a:srgbClr val="000000"/>
        </a:dk2>
        <a:lt2>
          <a:srgbClr val="969696"/>
        </a:lt2>
        <a:accent1>
          <a:srgbClr val="C0C0C0"/>
        </a:accent1>
        <a:accent2>
          <a:srgbClr val="008000"/>
        </a:accent2>
        <a:accent3>
          <a:srgbClr val="FFFFFF"/>
        </a:accent3>
        <a:accent4>
          <a:srgbClr val="000000"/>
        </a:accent4>
        <a:accent5>
          <a:srgbClr val="DCDCDC"/>
        </a:accent5>
        <a:accent6>
          <a:srgbClr val="007300"/>
        </a:accent6>
        <a:hlink>
          <a:srgbClr val="CC3300"/>
        </a:hlink>
        <a:folHlink>
          <a:srgbClr val="5F5F5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pemex">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mex">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 sz="12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 sz="1200" b="1" i="0" u="none" strike="noStrike" cap="none" normalizeH="0" baseline="0" smtClean="0">
            <a:ln>
              <a:noFill/>
            </a:ln>
            <a:solidFill>
              <a:schemeClr val="tx1"/>
            </a:solidFill>
            <a:effectLst/>
            <a:latin typeface="Arial" charset="0"/>
          </a:defRPr>
        </a:defPPr>
      </a:lstStyle>
    </a:lnDef>
  </a:objectDefaults>
  <a:extraClrSchemeLst>
    <a:extraClrScheme>
      <a:clrScheme name="pemex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emex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emex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emex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emex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emex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emex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emex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emex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emex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emex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emex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pemex 13">
        <a:dk1>
          <a:srgbClr val="000000"/>
        </a:dk1>
        <a:lt1>
          <a:srgbClr val="FFFFFF"/>
        </a:lt1>
        <a:dk2>
          <a:srgbClr val="000000"/>
        </a:dk2>
        <a:lt2>
          <a:srgbClr val="969696"/>
        </a:lt2>
        <a:accent1>
          <a:srgbClr val="C0C0C0"/>
        </a:accent1>
        <a:accent2>
          <a:srgbClr val="008000"/>
        </a:accent2>
        <a:accent3>
          <a:srgbClr val="FFFFFF"/>
        </a:accent3>
        <a:accent4>
          <a:srgbClr val="000000"/>
        </a:accent4>
        <a:accent5>
          <a:srgbClr val="DCDCDC"/>
        </a:accent5>
        <a:accent6>
          <a:srgbClr val="007300"/>
        </a:accent6>
        <a:hlink>
          <a:srgbClr val="CC3300"/>
        </a:hlink>
        <a:folHlink>
          <a:srgbClr val="5F5F5F"/>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Diseño personalizado">
  <a:themeElements>
    <a:clrScheme name="2_Diseño personaliz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Diseño personaliz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Diseño personaliz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Diseño personaliz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Diseño personaliz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Diseño personaliz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Diseño personaliz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Diseño personaliz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Diseño personaliz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Diseño personaliz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Diseño personaliz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Diseño personaliz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Diseño personaliz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Diseño personaliz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Diseño personalizado">
  <a:themeElements>
    <a:clrScheme name="3_Diseño personaliz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Diseño personaliz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Diseño personaliz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Diseño personaliz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Diseño personaliz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Diseño personaliz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Diseño personaliz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Diseño personaliz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Diseño personaliz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Diseño personaliz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Diseño personaliz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Diseño personaliz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Diseño personaliz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Diseño personaliz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Diseño personalizado">
  <a:themeElements>
    <a:clrScheme name="1_Diseño personaliz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iseño personaliz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iseño personaliz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iseño personaliz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iseño personaliz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iseño personaliz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iseño personaliz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iseño personaliz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iseño personaliz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iseño personaliz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iseño personaliz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iseño personaliz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iseño personaliz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iseño personaliz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Diseño personalizado">
  <a:themeElements>
    <a:clrScheme name="Diseño personaliz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ersonaliz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ersonaliz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ersonaliz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ersonaliz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ersonaliz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ersonaliz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ersonaliz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ersonaliz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ersonaliz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ersonaliz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ersonaliz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ersonaliz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ersonaliz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50663</TotalTime>
  <Words>479</Words>
  <Application>Microsoft Office PowerPoint</Application>
  <PresentationFormat>Presentación en pantalla (4:3)</PresentationFormat>
  <Paragraphs>41</Paragraphs>
  <Slides>2</Slides>
  <Notes>0</Notes>
  <HiddenSlides>0</HiddenSlides>
  <MMClips>0</MMClips>
  <ScaleCrop>false</ScaleCrop>
  <HeadingPairs>
    <vt:vector size="4" baseType="variant">
      <vt:variant>
        <vt:lpstr>Tema</vt:lpstr>
      </vt:variant>
      <vt:variant>
        <vt:i4>6</vt:i4>
      </vt:variant>
      <vt:variant>
        <vt:lpstr>Títulos de diapositiva</vt:lpstr>
      </vt:variant>
      <vt:variant>
        <vt:i4>2</vt:i4>
      </vt:variant>
    </vt:vector>
  </HeadingPairs>
  <TitlesOfParts>
    <vt:vector size="8" baseType="lpstr">
      <vt:lpstr>1_pemex</vt:lpstr>
      <vt:lpstr>pemex</vt:lpstr>
      <vt:lpstr>2_Diseño personalizado</vt:lpstr>
      <vt:lpstr>3_Diseño personalizado</vt:lpstr>
      <vt:lpstr>1_Diseño personalizado</vt:lpstr>
      <vt:lpstr>Diseño personalizado</vt:lpstr>
      <vt:lpstr>DIFUSIÓN DE INCIDENTES Y ACCIDENTES DE PEP</vt:lpstr>
      <vt:lpstr>DIFUSIÓN DE INCIDENTES Y ACCIDENTES DE PEP</vt:lpstr>
    </vt:vector>
  </TitlesOfParts>
  <Company>PEP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PEP</dc:creator>
  <cp:lastModifiedBy>Koh Balam Griselda Guadalupe</cp:lastModifiedBy>
  <cp:revision>6409</cp:revision>
  <dcterms:created xsi:type="dcterms:W3CDTF">2006-05-02T18:26:33Z</dcterms:created>
  <dcterms:modified xsi:type="dcterms:W3CDTF">2016-04-19T16:58:16Z</dcterms:modified>
</cp:coreProperties>
</file>